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63" r:id="rId2"/>
    <p:sldId id="1443" r:id="rId3"/>
    <p:sldId id="1468" r:id="rId4"/>
    <p:sldId id="1474" r:id="rId5"/>
    <p:sldId id="14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94"/>
  </p:normalViewPr>
  <p:slideViewPr>
    <p:cSldViewPr snapToGrid="0" snapToObjects="1">
      <p:cViewPr varScale="1">
        <p:scale>
          <a:sx n="104" d="100"/>
          <a:sy n="104" d="100"/>
        </p:scale>
        <p:origin x="232"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D97430-ADA9-8A40-AAAC-CAD8D4431B3F}" type="datetimeFigureOut">
              <a:rPr lang="en-US" smtClean="0"/>
              <a:t>11/19/20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6FCE31-5075-6548-B295-4BFA089A8987}" type="slidenum">
              <a:rPr lang="en-US" smtClean="0"/>
              <a:t>‹#›</a:t>
            </a:fld>
            <a:endParaRPr lang="en-US"/>
          </a:p>
        </p:txBody>
      </p:sp>
    </p:spTree>
    <p:extLst>
      <p:ext uri="{BB962C8B-B14F-4D97-AF65-F5344CB8AC3E}">
        <p14:creationId xmlns:p14="http://schemas.microsoft.com/office/powerpoint/2010/main" val="151569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0000"/>
              </a:lnSpc>
              <a:spcBef>
                <a:spcPts val="0"/>
              </a:spcBef>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rPr>
              <a:t>In April 2019, the Ministry of Ecology and Environment of China led the establishment of the </a:t>
            </a:r>
            <a:r>
              <a:rPr lang="en-US" altLang="zh-CN" sz="1200" b="1" dirty="0">
                <a:latin typeface="微软雅黑" panose="020B0503020204020204" pitchFamily="34" charset="-122"/>
                <a:ea typeface="微软雅黑" panose="020B0503020204020204" pitchFamily="34" charset="-122"/>
              </a:rPr>
              <a:t>BRI International Green Development Coalition (BRIGC) </a:t>
            </a:r>
            <a:r>
              <a:rPr lang="en-US" altLang="zh-CN" sz="1200" dirty="0">
                <a:latin typeface="微软雅黑" panose="020B0503020204020204" pitchFamily="34" charset="-122"/>
                <a:ea typeface="微软雅黑" panose="020B0503020204020204" pitchFamily="34" charset="-122"/>
              </a:rPr>
              <a:t>which aims to promote the sustainable development of BRI countries and the realization of the </a:t>
            </a:r>
            <a:r>
              <a:rPr lang="en-US" altLang="zh-CN" sz="1200" b="1" dirty="0">
                <a:latin typeface="微软雅黑" panose="020B0503020204020204" pitchFamily="34" charset="-122"/>
                <a:ea typeface="微软雅黑" panose="020B0503020204020204" pitchFamily="34" charset="-122"/>
              </a:rPr>
              <a:t>United Nations' 2030 Sustainable Development Goals</a:t>
            </a:r>
            <a:r>
              <a:rPr lang="en-US" altLang="zh-CN" sz="1200" dirty="0">
                <a:latin typeface="微软雅黑" panose="020B0503020204020204" pitchFamily="34" charset="-122"/>
                <a:ea typeface="微软雅黑" panose="020B0503020204020204" pitchFamily="34" charset="-122"/>
              </a:rPr>
              <a:t>.</a:t>
            </a:r>
            <a:br>
              <a:rPr lang="en-US" altLang="zh-CN" sz="1200" dirty="0">
                <a:latin typeface="微软雅黑" panose="020B0503020204020204" pitchFamily="34" charset="-122"/>
                <a:ea typeface="微软雅黑" panose="020B0503020204020204" pitchFamily="34" charset="-122"/>
              </a:rPr>
            </a:br>
            <a:endParaRPr lang="en-US" altLang="zh-CN" sz="1200" dirty="0">
              <a:latin typeface="微软雅黑" panose="020B0503020204020204" pitchFamily="34" charset="-122"/>
              <a:ea typeface="微软雅黑" panose="020B0503020204020204" pitchFamily="34" charset="-122"/>
            </a:endParaRPr>
          </a:p>
          <a:p>
            <a:pPr marL="342900" indent="-342900">
              <a:lnSpc>
                <a:spcPct val="100000"/>
              </a:lnSpc>
              <a:spcBef>
                <a:spcPts val="0"/>
              </a:spcBef>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rPr>
              <a:t>NRDC was invited to join the alliance and became an international partner on </a:t>
            </a:r>
            <a:r>
              <a:rPr lang="en-US" altLang="zh-CN" sz="1200" b="1" dirty="0">
                <a:latin typeface="微软雅黑" panose="020B0503020204020204" pitchFamily="34" charset="-122"/>
                <a:ea typeface="微软雅黑" panose="020B0503020204020204" pitchFamily="34" charset="-122"/>
              </a:rPr>
              <a:t>environmental laws, regulations and standards</a:t>
            </a:r>
            <a:r>
              <a:rPr lang="en-US" altLang="zh-CN" sz="1200" dirty="0">
                <a:latin typeface="微软雅黑" panose="020B0503020204020204" pitchFamily="34" charset="-122"/>
                <a:ea typeface="微软雅黑" panose="020B0503020204020204" pitchFamily="34" charset="-122"/>
              </a:rPr>
              <a:t>, focusing on research and knowledge sharing, supporting the establishment of a BRI environmental laws and regulations database, and conducting research on ecological environmental standards, in order to promote the "Belt and Road" national environmental legislation and environmental standards and to improve and carry out cooperation and exchanges.</a:t>
            </a:r>
            <a:br>
              <a:rPr lang="en-US" altLang="zh-CN" sz="1200" dirty="0">
                <a:latin typeface="微软雅黑" panose="020B0503020204020204" pitchFamily="34" charset="-122"/>
                <a:ea typeface="微软雅黑" panose="020B0503020204020204" pitchFamily="34" charset="-122"/>
              </a:rPr>
            </a:br>
            <a:endParaRPr lang="en-US" altLang="zh-CN" sz="1200" dirty="0">
              <a:latin typeface="微软雅黑" panose="020B0503020204020204" pitchFamily="34" charset="-122"/>
              <a:ea typeface="微软雅黑" panose="020B0503020204020204" pitchFamily="34" charset="-122"/>
            </a:endParaRPr>
          </a:p>
          <a:p>
            <a:pPr marL="342900" indent="-342900">
              <a:lnSpc>
                <a:spcPct val="100000"/>
              </a:lnSpc>
              <a:spcBef>
                <a:spcPts val="0"/>
              </a:spcBef>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rPr>
              <a:t>Since the establishment of BRIGC, it has focused on the research and development of the "Green Development Guide for BRI" (referred to as the </a:t>
            </a:r>
            <a:r>
              <a:rPr lang="en-US" altLang="zh-CN" sz="1200" b="1" dirty="0">
                <a:latin typeface="微软雅黑" panose="020B0503020204020204" pitchFamily="34" charset="-122"/>
                <a:ea typeface="微软雅黑" panose="020B0503020204020204" pitchFamily="34" charset="-122"/>
              </a:rPr>
              <a:t>"Traffic Light" </a:t>
            </a:r>
            <a:r>
              <a:rPr lang="en-US" altLang="zh-CN" sz="1200" dirty="0">
                <a:latin typeface="微软雅黑" panose="020B0503020204020204" pitchFamily="34" charset="-122"/>
                <a:ea typeface="微软雅黑" panose="020B0503020204020204" pitchFamily="34" charset="-122"/>
              </a:rPr>
              <a:t>mechanism project). The overall goal is to reduce the </a:t>
            </a:r>
            <a:r>
              <a:rPr lang="en-US" altLang="zh-CN" sz="1200" b="1" dirty="0">
                <a:latin typeface="微软雅黑" panose="020B0503020204020204" pitchFamily="34" charset="-122"/>
                <a:ea typeface="微软雅黑" panose="020B0503020204020204" pitchFamily="34" charset="-122"/>
              </a:rPr>
              <a:t>environmental and climate risks </a:t>
            </a:r>
            <a:r>
              <a:rPr lang="en-US" altLang="zh-CN" sz="1200" dirty="0">
                <a:latin typeface="微软雅黑" panose="020B0503020204020204" pitchFamily="34" charset="-122"/>
                <a:ea typeface="微软雅黑" panose="020B0503020204020204" pitchFamily="34" charset="-122"/>
              </a:rPr>
              <a:t>of overseas investment and promote the construction of the Green Belt and Road. The specific goal is to provide suggestions and countermeasures for an environmental risk prevention mechanism, deal with the environmental problems throughout the life cycle of projects, and help investors in project screening and assess, carry out environmental risk monitoring and control.</a:t>
            </a:r>
            <a:endParaRPr lang="en-US" altLang="zh-CN" sz="1200" dirty="0"/>
          </a:p>
          <a:p>
            <a:endParaRPr lang="en-US" dirty="0"/>
          </a:p>
        </p:txBody>
      </p:sp>
      <p:sp>
        <p:nvSpPr>
          <p:cNvPr id="4" name="Slide Number Placeholder 3"/>
          <p:cNvSpPr>
            <a:spLocks noGrp="1"/>
          </p:cNvSpPr>
          <p:nvPr>
            <p:ph type="sldNum" sz="quarter" idx="5"/>
          </p:nvPr>
        </p:nvSpPr>
        <p:spPr/>
        <p:txBody>
          <a:bodyPr/>
          <a:lstStyle/>
          <a:p>
            <a:fld id="{EE636BBD-54EA-2D47-A705-5F1399BE13AC}" type="slidenum">
              <a:rPr lang="en-US" smtClean="0"/>
              <a:t>3</a:t>
            </a:fld>
            <a:endParaRPr lang="en-US"/>
          </a:p>
        </p:txBody>
      </p:sp>
    </p:spTree>
    <p:extLst>
      <p:ext uri="{BB962C8B-B14F-4D97-AF65-F5344CB8AC3E}">
        <p14:creationId xmlns:p14="http://schemas.microsoft.com/office/powerpoint/2010/main" val="612080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524EB5C3-B836-483A-B40C-B864AF599ABC}"/>
              </a:ext>
            </a:extLst>
          </p:cNvPr>
          <p:cNvSpPr>
            <a:spLocks noGrp="1" noRot="1" noChangeAspect="1" noChangeArrowheads="1" noTextEdit="1"/>
          </p:cNvSpPr>
          <p:nvPr>
            <p:ph type="sldImg" idx="4294967295"/>
          </p:nvPr>
        </p:nvSpPr>
        <p:spPr>
          <a:xfrm>
            <a:off x="844550" y="733425"/>
            <a:ext cx="4962525" cy="3721100"/>
          </a:xfrm>
          <a:ln w="1">
            <a:solidFill>
              <a:schemeClr val="tx1"/>
            </a:solidFill>
            <a:bevel/>
            <a:headEnd/>
            <a:tailEnd/>
          </a:ln>
        </p:spPr>
      </p:sp>
      <p:sp>
        <p:nvSpPr>
          <p:cNvPr id="40963" name="Rectangle 3">
            <a:extLst>
              <a:ext uri="{FF2B5EF4-FFF2-40B4-BE49-F238E27FC236}">
                <a16:creationId xmlns:a16="http://schemas.microsoft.com/office/drawing/2014/main" id="{F0EFB348-2B60-44FF-9B0D-814512579EC7}"/>
              </a:ext>
            </a:extLst>
          </p:cNvPr>
          <p:cNvSpPr>
            <a:spLocks noGrp="1" noRot="1" noChangeAspect="1" noChangeArrowheads="1"/>
          </p:cNvSpPr>
          <p:nvPr>
            <p:ph type="body" idx="4294967295"/>
          </p:nvPr>
        </p:nvSpPr>
        <p:spPr>
          <a:xfrm>
            <a:off x="877888" y="4705350"/>
            <a:ext cx="4891087" cy="4470400"/>
          </a:xfrm>
        </p:spPr>
        <p:txBody>
          <a:bodyPr/>
          <a:lstStyle/>
          <a:p>
            <a:r>
              <a:rPr lang="zh-CN" altLang="en-US">
                <a:latin typeface="Arial" panose="020B0604020202020204" pitchFamily="34" charset="0"/>
              </a:rPr>
              <a:t>1</a:t>
            </a:r>
          </a:p>
        </p:txBody>
      </p:sp>
    </p:spTree>
    <p:extLst>
      <p:ext uri="{BB962C8B-B14F-4D97-AF65-F5344CB8AC3E}">
        <p14:creationId xmlns:p14="http://schemas.microsoft.com/office/powerpoint/2010/main" val="3962911892"/>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8B1B5-6EE2-F74B-8D24-C744C9CCBF7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D03421F-53FC-0C4F-A4B7-0EA757D73C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FCB1CFB-1EF5-0340-82B0-BC0C903CAB05}"/>
              </a:ext>
            </a:extLst>
          </p:cNvPr>
          <p:cNvSpPr>
            <a:spLocks noGrp="1"/>
          </p:cNvSpPr>
          <p:nvPr>
            <p:ph type="dt" sz="half" idx="10"/>
          </p:nvPr>
        </p:nvSpPr>
        <p:spPr/>
        <p:txBody>
          <a:bodyPr/>
          <a:lstStyle/>
          <a:p>
            <a:fld id="{4F62FF8F-F91D-5549-8521-AF3BCC6AA144}" type="datetimeFigureOut">
              <a:rPr lang="en-US" smtClean="0"/>
              <a:t>11/19/20</a:t>
            </a:fld>
            <a:endParaRPr lang="en-US"/>
          </a:p>
        </p:txBody>
      </p:sp>
      <p:sp>
        <p:nvSpPr>
          <p:cNvPr id="5" name="Footer Placeholder 4">
            <a:extLst>
              <a:ext uri="{FF2B5EF4-FFF2-40B4-BE49-F238E27FC236}">
                <a16:creationId xmlns:a16="http://schemas.microsoft.com/office/drawing/2014/main" id="{CEBA09A9-CF65-194C-AEA3-2A11C58083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7F596B-8ACE-CC43-811E-85A9E17277F7}"/>
              </a:ext>
            </a:extLst>
          </p:cNvPr>
          <p:cNvSpPr>
            <a:spLocks noGrp="1"/>
          </p:cNvSpPr>
          <p:nvPr>
            <p:ph type="sldNum" sz="quarter" idx="12"/>
          </p:nvPr>
        </p:nvSpPr>
        <p:spPr/>
        <p:txBody>
          <a:bodyPr/>
          <a:lstStyle/>
          <a:p>
            <a:fld id="{902A7B92-8EC4-704A-A6C9-5C504B3857C2}" type="slidenum">
              <a:rPr lang="en-US" smtClean="0"/>
              <a:t>‹#›</a:t>
            </a:fld>
            <a:endParaRPr lang="en-US"/>
          </a:p>
        </p:txBody>
      </p:sp>
    </p:spTree>
    <p:extLst>
      <p:ext uri="{BB962C8B-B14F-4D97-AF65-F5344CB8AC3E}">
        <p14:creationId xmlns:p14="http://schemas.microsoft.com/office/powerpoint/2010/main" val="3870358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26AD0-BE23-634A-AA01-A51B020EC66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FF780C0-62C5-5D4B-B6C4-30398A2C0CB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A19DCF3-5591-B943-AB13-B6CB3D203E47}"/>
              </a:ext>
            </a:extLst>
          </p:cNvPr>
          <p:cNvSpPr>
            <a:spLocks noGrp="1"/>
          </p:cNvSpPr>
          <p:nvPr>
            <p:ph type="dt" sz="half" idx="10"/>
          </p:nvPr>
        </p:nvSpPr>
        <p:spPr/>
        <p:txBody>
          <a:bodyPr/>
          <a:lstStyle/>
          <a:p>
            <a:fld id="{4F62FF8F-F91D-5549-8521-AF3BCC6AA144}" type="datetimeFigureOut">
              <a:rPr lang="en-US" smtClean="0"/>
              <a:t>11/19/20</a:t>
            </a:fld>
            <a:endParaRPr lang="en-US"/>
          </a:p>
        </p:txBody>
      </p:sp>
      <p:sp>
        <p:nvSpPr>
          <p:cNvPr id="5" name="Footer Placeholder 4">
            <a:extLst>
              <a:ext uri="{FF2B5EF4-FFF2-40B4-BE49-F238E27FC236}">
                <a16:creationId xmlns:a16="http://schemas.microsoft.com/office/drawing/2014/main" id="{0FCD4539-5F19-FC47-9707-217C6EC950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B62D0-E566-4F48-AEEE-B4B4900F06CF}"/>
              </a:ext>
            </a:extLst>
          </p:cNvPr>
          <p:cNvSpPr>
            <a:spLocks noGrp="1"/>
          </p:cNvSpPr>
          <p:nvPr>
            <p:ph type="sldNum" sz="quarter" idx="12"/>
          </p:nvPr>
        </p:nvSpPr>
        <p:spPr/>
        <p:txBody>
          <a:bodyPr/>
          <a:lstStyle/>
          <a:p>
            <a:fld id="{902A7B92-8EC4-704A-A6C9-5C504B3857C2}" type="slidenum">
              <a:rPr lang="en-US" smtClean="0"/>
              <a:t>‹#›</a:t>
            </a:fld>
            <a:endParaRPr lang="en-US"/>
          </a:p>
        </p:txBody>
      </p:sp>
    </p:spTree>
    <p:extLst>
      <p:ext uri="{BB962C8B-B14F-4D97-AF65-F5344CB8AC3E}">
        <p14:creationId xmlns:p14="http://schemas.microsoft.com/office/powerpoint/2010/main" val="2081528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DFCFBF-6418-E54A-BD83-BE987BC768B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FB0DFBB-CBC3-7644-831A-E7EC981771F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FA5298-7F18-AB4D-84FB-A1A675E6FE8B}"/>
              </a:ext>
            </a:extLst>
          </p:cNvPr>
          <p:cNvSpPr>
            <a:spLocks noGrp="1"/>
          </p:cNvSpPr>
          <p:nvPr>
            <p:ph type="dt" sz="half" idx="10"/>
          </p:nvPr>
        </p:nvSpPr>
        <p:spPr/>
        <p:txBody>
          <a:bodyPr/>
          <a:lstStyle/>
          <a:p>
            <a:fld id="{4F62FF8F-F91D-5549-8521-AF3BCC6AA144}" type="datetimeFigureOut">
              <a:rPr lang="en-US" smtClean="0"/>
              <a:t>11/19/20</a:t>
            </a:fld>
            <a:endParaRPr lang="en-US"/>
          </a:p>
        </p:txBody>
      </p:sp>
      <p:sp>
        <p:nvSpPr>
          <p:cNvPr id="5" name="Footer Placeholder 4">
            <a:extLst>
              <a:ext uri="{FF2B5EF4-FFF2-40B4-BE49-F238E27FC236}">
                <a16:creationId xmlns:a16="http://schemas.microsoft.com/office/drawing/2014/main" id="{976CB176-0874-9440-BC24-87C1DCDD8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0B974-7A3A-7347-B452-9DB5E9081A12}"/>
              </a:ext>
            </a:extLst>
          </p:cNvPr>
          <p:cNvSpPr>
            <a:spLocks noGrp="1"/>
          </p:cNvSpPr>
          <p:nvPr>
            <p:ph type="sldNum" sz="quarter" idx="12"/>
          </p:nvPr>
        </p:nvSpPr>
        <p:spPr/>
        <p:txBody>
          <a:bodyPr/>
          <a:lstStyle/>
          <a:p>
            <a:fld id="{902A7B92-8EC4-704A-A6C9-5C504B3857C2}" type="slidenum">
              <a:rPr lang="en-US" smtClean="0"/>
              <a:t>‹#›</a:t>
            </a:fld>
            <a:endParaRPr lang="en-US"/>
          </a:p>
        </p:txBody>
      </p:sp>
    </p:spTree>
    <p:extLst>
      <p:ext uri="{BB962C8B-B14F-4D97-AF65-F5344CB8AC3E}">
        <p14:creationId xmlns:p14="http://schemas.microsoft.com/office/powerpoint/2010/main" val="1755030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357697" y="1704846"/>
            <a:ext cx="5072303" cy="4421317"/>
          </a:xfrm>
        </p:spPr>
        <p:txBody>
          <a:bodyPr>
            <a:noAutofit/>
          </a:bodyPr>
          <a:lstStyle>
            <a:lvl1pPr marL="0" indent="0">
              <a:lnSpc>
                <a:spcPts val="2900"/>
              </a:lnSpc>
              <a:buNone/>
              <a:defRPr sz="20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Edit Master text styles</a:t>
            </a:r>
          </a:p>
        </p:txBody>
      </p:sp>
      <p:sp>
        <p:nvSpPr>
          <p:cNvPr id="9" name="Picture Placeholder 8"/>
          <p:cNvSpPr>
            <a:spLocks noGrp="1"/>
          </p:cNvSpPr>
          <p:nvPr>
            <p:ph type="pic" sz="quarter" idx="13" hasCustomPrompt="1"/>
          </p:nvPr>
        </p:nvSpPr>
        <p:spPr>
          <a:xfrm>
            <a:off x="762001" y="1704846"/>
            <a:ext cx="5211233" cy="4421317"/>
          </a:xfrm>
          <a:solidFill>
            <a:schemeClr val="bg2"/>
          </a:solidFill>
        </p:spPr>
        <p:txBody>
          <a:bodyPr anchor="ctr"/>
          <a:lstStyle>
            <a:lvl1pPr marL="0" indent="0" algn="ctr">
              <a:buNone/>
              <a:defRPr/>
            </a:lvl1pPr>
          </a:lstStyle>
          <a:p>
            <a:r>
              <a:rPr lang="en-US" dirty="0"/>
              <a:t>Insert photo</a:t>
            </a:r>
          </a:p>
        </p:txBody>
      </p:sp>
      <p:cxnSp>
        <p:nvCxnSpPr>
          <p:cNvPr id="10" name="Straight Connector 9"/>
          <p:cNvCxnSpPr/>
          <p:nvPr userDrawn="1"/>
        </p:nvCxnSpPr>
        <p:spPr>
          <a:xfrm>
            <a:off x="762000" y="1510290"/>
            <a:ext cx="10668000" cy="0"/>
          </a:xfrm>
          <a:prstGeom prst="line">
            <a:avLst/>
          </a:prstGeom>
          <a:ln w="6350" cmpd="sng">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4"/>
          </p:nvPr>
        </p:nvSpPr>
        <p:spPr>
          <a:xfrm>
            <a:off x="11414745" y="6356351"/>
            <a:ext cx="529552" cy="365125"/>
          </a:xfrm>
          <a:prstGeom prst="rect">
            <a:avLst/>
          </a:prstGeom>
        </p:spPr>
        <p:txBody>
          <a:bodyPr vert="horz" lIns="91440" tIns="45720" rIns="91440" bIns="45720" rtlCol="0" anchor="ctr"/>
          <a:lstStyle>
            <a:lvl1pPr algn="r">
              <a:defRPr sz="800">
                <a:solidFill>
                  <a:schemeClr val="tx1">
                    <a:tint val="75000"/>
                  </a:schemeClr>
                </a:solidFill>
                <a:latin typeface="Arial"/>
              </a:defRPr>
            </a:lvl1pPr>
          </a:lstStyle>
          <a:p>
            <a:fld id="{AAA992F6-0A7B-334A-9D55-6AB578A2FA35}" type="slidenum">
              <a:rPr lang="en-US" smtClean="0"/>
              <a:pPr/>
              <a:t>‹#›</a:t>
            </a:fld>
            <a:endParaRPr lang="en-US" dirty="0"/>
          </a:p>
        </p:txBody>
      </p:sp>
      <p:sp>
        <p:nvSpPr>
          <p:cNvPr id="14" name="Footer Placeholder 5"/>
          <p:cNvSpPr>
            <a:spLocks noGrp="1"/>
          </p:cNvSpPr>
          <p:nvPr>
            <p:ph type="ftr" sz="quarter" idx="3"/>
          </p:nvPr>
        </p:nvSpPr>
        <p:spPr>
          <a:xfrm>
            <a:off x="4244245" y="6356351"/>
            <a:ext cx="3860800" cy="365125"/>
          </a:xfrm>
          <a:prstGeom prst="rect">
            <a:avLst/>
          </a:prstGeom>
        </p:spPr>
        <p:txBody>
          <a:bodyPr anchor="ctr"/>
          <a:lstStyle>
            <a:lvl1pPr algn="ctr">
              <a:defRPr sz="1100">
                <a:solidFill>
                  <a:srgbClr val="787878"/>
                </a:solidFill>
                <a:latin typeface="Georgia" panose="02040502050405020303" pitchFamily="18" charset="0"/>
                <a:cs typeface="Arial"/>
              </a:defRPr>
            </a:lvl1pPr>
          </a:lstStyle>
          <a:p>
            <a:endParaRPr lang="en-US" dirty="0"/>
          </a:p>
        </p:txBody>
      </p:sp>
      <p:pic>
        <p:nvPicPr>
          <p:cNvPr id="13" name="Picture 12"/>
          <p:cNvPicPr>
            <a:picLocks noChangeAspect="1"/>
          </p:cNvPicPr>
          <p:nvPr userDrawn="1"/>
        </p:nvPicPr>
        <p:blipFill>
          <a:blip r:embed="rId2"/>
          <a:stretch>
            <a:fillRect/>
          </a:stretch>
        </p:blipFill>
        <p:spPr>
          <a:xfrm>
            <a:off x="762000" y="279866"/>
            <a:ext cx="10668000" cy="114300"/>
          </a:xfrm>
          <a:prstGeom prst="rect">
            <a:avLst/>
          </a:prstGeom>
        </p:spPr>
      </p:pic>
      <p:sp>
        <p:nvSpPr>
          <p:cNvPr id="15" name="Title 1"/>
          <p:cNvSpPr>
            <a:spLocks noGrp="1"/>
          </p:cNvSpPr>
          <p:nvPr>
            <p:ph type="title" hasCustomPrompt="1"/>
          </p:nvPr>
        </p:nvSpPr>
        <p:spPr>
          <a:xfrm>
            <a:off x="762000" y="598442"/>
            <a:ext cx="10668000" cy="653974"/>
          </a:xfrm>
          <a:prstGeom prst="rect">
            <a:avLst/>
          </a:prstGeom>
        </p:spPr>
        <p:txBody>
          <a:bodyPr tIns="91440" bIns="91440" anchor="ctr" anchorCtr="1">
            <a:normAutofit/>
          </a:bodyPr>
          <a:lstStyle>
            <a:lvl1pPr>
              <a:lnSpc>
                <a:spcPts val="3520"/>
              </a:lnSpc>
              <a:defRPr sz="2400" b="1" i="0">
                <a:solidFill>
                  <a:srgbClr val="14284B"/>
                </a:solidFill>
                <a:latin typeface="Arial Black" panose="020B0604020202020204" pitchFamily="34" charset="0"/>
                <a:cs typeface="Arial Black" panose="020B0604020202020204" pitchFamily="34" charset="0"/>
              </a:defRPr>
            </a:lvl1pPr>
          </a:lstStyle>
          <a:p>
            <a:r>
              <a:rPr lang="en-US" dirty="0"/>
              <a:t>Click to edit Master title style </a:t>
            </a:r>
          </a:p>
        </p:txBody>
      </p:sp>
    </p:spTree>
    <p:extLst>
      <p:ext uri="{BB962C8B-B14F-4D97-AF65-F5344CB8AC3E}">
        <p14:creationId xmlns:p14="http://schemas.microsoft.com/office/powerpoint/2010/main" val="3533793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08727"/>
            <a:ext cx="10668000" cy="4417436"/>
          </a:xfrm>
        </p:spPr>
        <p:txBody>
          <a:bodyPr/>
          <a:lstStyle>
            <a:lvl1pPr marL="457200" indent="-457200">
              <a:lnSpc>
                <a:spcPts val="3200"/>
              </a:lnSpc>
              <a:spcBef>
                <a:spcPts val="1200"/>
              </a:spcBef>
              <a:buClr>
                <a:schemeClr val="accent1"/>
              </a:buClr>
              <a:buSzPct val="100000"/>
              <a:buFont typeface="+mj-lt"/>
              <a:buAutoNum type="arabicPeriod"/>
              <a:defRPr sz="2200">
                <a:solidFill>
                  <a:srgbClr val="545454"/>
                </a:solidFill>
              </a:defRPr>
            </a:lvl1pPr>
            <a:lvl2pPr marL="914400" indent="-457200">
              <a:lnSpc>
                <a:spcPts val="3200"/>
              </a:lnSpc>
              <a:spcBef>
                <a:spcPts val="1200"/>
              </a:spcBef>
              <a:buClr>
                <a:schemeClr val="accent1"/>
              </a:buClr>
              <a:buSzPct val="100000"/>
              <a:buFont typeface="+mj-lt"/>
              <a:buAutoNum type="arabicPeriod"/>
              <a:defRPr sz="2200">
                <a:solidFill>
                  <a:srgbClr val="545454"/>
                </a:solidFill>
              </a:defRPr>
            </a:lvl2pPr>
            <a:lvl3pPr marL="1371600" indent="-457200">
              <a:lnSpc>
                <a:spcPts val="3200"/>
              </a:lnSpc>
              <a:spcBef>
                <a:spcPts val="1200"/>
              </a:spcBef>
              <a:buClr>
                <a:schemeClr val="accent1"/>
              </a:buClr>
              <a:buSzPct val="100000"/>
              <a:buFont typeface="+mj-lt"/>
              <a:buAutoNum type="arabicPeriod"/>
              <a:defRPr sz="2200">
                <a:solidFill>
                  <a:srgbClr val="545454"/>
                </a:solidFill>
              </a:defRPr>
            </a:lvl3pPr>
            <a:lvl4pPr marL="1828800" indent="-457200">
              <a:lnSpc>
                <a:spcPts val="3200"/>
              </a:lnSpc>
              <a:spcBef>
                <a:spcPts val="1200"/>
              </a:spcBef>
              <a:buClr>
                <a:schemeClr val="accent1"/>
              </a:buClr>
              <a:buSzPct val="100000"/>
              <a:buFont typeface="+mj-lt"/>
              <a:buAutoNum type="arabicPeriod"/>
              <a:defRPr>
                <a:solidFill>
                  <a:srgbClr val="545454"/>
                </a:solidFill>
              </a:defRPr>
            </a:lvl4pPr>
            <a:lvl5pPr marL="2286000" indent="-457200">
              <a:lnSpc>
                <a:spcPts val="3200"/>
              </a:lnSpc>
              <a:spcBef>
                <a:spcPts val="1200"/>
              </a:spcBef>
              <a:buClr>
                <a:schemeClr val="accent1"/>
              </a:buClr>
              <a:buSzPct val="100000"/>
              <a:buFont typeface="+mj-lt"/>
              <a:buAutoNum type="arabicPeriod"/>
              <a:defRPr>
                <a:solidFill>
                  <a:srgbClr val="54545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762000" y="1510290"/>
            <a:ext cx="10668000" cy="0"/>
          </a:xfrm>
          <a:prstGeom prst="line">
            <a:avLst/>
          </a:prstGeom>
          <a:ln w="6350" cmpd="sng">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4"/>
          </p:nvPr>
        </p:nvSpPr>
        <p:spPr>
          <a:xfrm>
            <a:off x="11414745" y="6356351"/>
            <a:ext cx="529552" cy="365125"/>
          </a:xfrm>
          <a:prstGeom prst="rect">
            <a:avLst/>
          </a:prstGeom>
        </p:spPr>
        <p:txBody>
          <a:bodyPr vert="horz" lIns="91440" tIns="45720" rIns="91440" bIns="45720" rtlCol="0" anchor="ctr"/>
          <a:lstStyle>
            <a:lvl1pPr algn="r">
              <a:defRPr sz="800">
                <a:solidFill>
                  <a:schemeClr val="tx1">
                    <a:tint val="75000"/>
                  </a:schemeClr>
                </a:solidFill>
                <a:latin typeface="Arial"/>
              </a:defRPr>
            </a:lvl1pPr>
          </a:lstStyle>
          <a:p>
            <a:fld id="{AAA992F6-0A7B-334A-9D55-6AB578A2FA35}" type="slidenum">
              <a:rPr lang="en-US" smtClean="0"/>
              <a:pPr/>
              <a:t>‹#›</a:t>
            </a:fld>
            <a:endParaRPr lang="en-US" dirty="0"/>
          </a:p>
        </p:txBody>
      </p:sp>
      <p:sp>
        <p:nvSpPr>
          <p:cNvPr id="15" name="Footer Placeholder 5"/>
          <p:cNvSpPr>
            <a:spLocks noGrp="1"/>
          </p:cNvSpPr>
          <p:nvPr>
            <p:ph type="ftr" sz="quarter" idx="3"/>
          </p:nvPr>
        </p:nvSpPr>
        <p:spPr>
          <a:xfrm>
            <a:off x="4244245" y="6356351"/>
            <a:ext cx="3860800" cy="365125"/>
          </a:xfrm>
          <a:prstGeom prst="rect">
            <a:avLst/>
          </a:prstGeom>
        </p:spPr>
        <p:txBody>
          <a:bodyPr anchor="ctr"/>
          <a:lstStyle>
            <a:lvl1pPr algn="ctr">
              <a:defRPr sz="1100">
                <a:solidFill>
                  <a:srgbClr val="787878"/>
                </a:solidFill>
                <a:latin typeface="Georgia" panose="02040502050405020303" pitchFamily="18" charset="0"/>
                <a:cs typeface="Arial"/>
              </a:defRPr>
            </a:lvl1pPr>
          </a:lstStyle>
          <a:p>
            <a:endParaRPr lang="en-US" dirty="0"/>
          </a:p>
        </p:txBody>
      </p:sp>
      <p:pic>
        <p:nvPicPr>
          <p:cNvPr id="10" name="Picture 9"/>
          <p:cNvPicPr>
            <a:picLocks noChangeAspect="1"/>
          </p:cNvPicPr>
          <p:nvPr userDrawn="1"/>
        </p:nvPicPr>
        <p:blipFill>
          <a:blip r:embed="rId2"/>
          <a:stretch>
            <a:fillRect/>
          </a:stretch>
        </p:blipFill>
        <p:spPr>
          <a:xfrm>
            <a:off x="762000" y="279866"/>
            <a:ext cx="10668000" cy="114300"/>
          </a:xfrm>
          <a:prstGeom prst="rect">
            <a:avLst/>
          </a:prstGeom>
        </p:spPr>
      </p:pic>
      <p:sp>
        <p:nvSpPr>
          <p:cNvPr id="14" name="Title 1"/>
          <p:cNvSpPr>
            <a:spLocks noGrp="1"/>
          </p:cNvSpPr>
          <p:nvPr>
            <p:ph type="title" hasCustomPrompt="1"/>
          </p:nvPr>
        </p:nvSpPr>
        <p:spPr>
          <a:xfrm>
            <a:off x="762000" y="598442"/>
            <a:ext cx="10668000" cy="653974"/>
          </a:xfrm>
          <a:prstGeom prst="rect">
            <a:avLst/>
          </a:prstGeom>
        </p:spPr>
        <p:txBody>
          <a:bodyPr tIns="91440" bIns="91440" anchor="ctr" anchorCtr="1">
            <a:normAutofit/>
          </a:bodyPr>
          <a:lstStyle>
            <a:lvl1pPr>
              <a:lnSpc>
                <a:spcPts val="3520"/>
              </a:lnSpc>
              <a:defRPr sz="2400" b="1" i="0">
                <a:solidFill>
                  <a:srgbClr val="14284B"/>
                </a:solidFill>
                <a:latin typeface="Arial Black" panose="020B0604020202020204" pitchFamily="34" charset="0"/>
                <a:cs typeface="Arial Black" panose="020B0604020202020204" pitchFamily="34" charset="0"/>
              </a:defRPr>
            </a:lvl1pPr>
          </a:lstStyle>
          <a:p>
            <a:r>
              <a:rPr lang="en-US" dirty="0"/>
              <a:t>Click to edit Master title style </a:t>
            </a:r>
          </a:p>
        </p:txBody>
      </p:sp>
    </p:spTree>
    <p:extLst>
      <p:ext uri="{BB962C8B-B14F-4D97-AF65-F5344CB8AC3E}">
        <p14:creationId xmlns:p14="http://schemas.microsoft.com/office/powerpoint/2010/main" val="394188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762000" y="468746"/>
            <a:ext cx="10668000" cy="1143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60634" y="3980922"/>
            <a:ext cx="1074945" cy="1078520"/>
          </a:xfrm>
          <a:prstGeom prst="rect">
            <a:avLst/>
          </a:prstGeom>
        </p:spPr>
      </p:pic>
      <p:cxnSp>
        <p:nvCxnSpPr>
          <p:cNvPr id="10" name="Straight Connector 9"/>
          <p:cNvCxnSpPr/>
          <p:nvPr userDrawn="1"/>
        </p:nvCxnSpPr>
        <p:spPr>
          <a:xfrm>
            <a:off x="762000" y="6095999"/>
            <a:ext cx="10668000" cy="0"/>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Subtitle 2"/>
          <p:cNvSpPr>
            <a:spLocks noGrp="1"/>
          </p:cNvSpPr>
          <p:nvPr>
            <p:ph type="subTitle" idx="1"/>
          </p:nvPr>
        </p:nvSpPr>
        <p:spPr>
          <a:xfrm>
            <a:off x="762000" y="2838451"/>
            <a:ext cx="10668000" cy="662708"/>
          </a:xfrm>
        </p:spPr>
        <p:txBody>
          <a:bodyPr>
            <a:normAutofit/>
          </a:bodyPr>
          <a:lstStyle>
            <a:lvl1pPr marL="0" indent="0" algn="ctr">
              <a:buNone/>
              <a:defRPr sz="2400">
                <a:solidFill>
                  <a:schemeClr val="tx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Footer Placeholder 14"/>
          <p:cNvSpPr>
            <a:spLocks noGrp="1"/>
          </p:cNvSpPr>
          <p:nvPr>
            <p:ph type="ftr" sz="quarter" idx="11"/>
          </p:nvPr>
        </p:nvSpPr>
        <p:spPr>
          <a:xfrm>
            <a:off x="762000" y="6173788"/>
            <a:ext cx="10668000" cy="365125"/>
          </a:xfrm>
          <a:prstGeom prst="rect">
            <a:avLst/>
          </a:prstGeom>
        </p:spPr>
        <p:txBody>
          <a:bodyPr/>
          <a:lstStyle>
            <a:lvl1pPr>
              <a:defRPr sz="1400">
                <a:solidFill>
                  <a:schemeClr val="tx1"/>
                </a:solidFill>
                <a:latin typeface="Georgia"/>
              </a:defRPr>
            </a:lvl1pPr>
          </a:lstStyle>
          <a:p>
            <a:r>
              <a:rPr lang="en-US"/>
              <a:t>Additional information can go here</a:t>
            </a:r>
            <a:endParaRPr lang="en-US" dirty="0"/>
          </a:p>
        </p:txBody>
      </p:sp>
      <p:sp>
        <p:nvSpPr>
          <p:cNvPr id="13" name="Title 1"/>
          <p:cNvSpPr>
            <a:spLocks noGrp="1"/>
          </p:cNvSpPr>
          <p:nvPr>
            <p:ph type="ctrTitle"/>
          </p:nvPr>
        </p:nvSpPr>
        <p:spPr>
          <a:xfrm>
            <a:off x="762000" y="1206790"/>
            <a:ext cx="10668000" cy="1470025"/>
          </a:xfrm>
          <a:prstGeom prst="rect">
            <a:avLst/>
          </a:prstGeom>
        </p:spPr>
        <p:txBody>
          <a:bodyPr>
            <a:noAutofit/>
          </a:bodyPr>
          <a:lstStyle>
            <a:lvl1pPr>
              <a:lnSpc>
                <a:spcPts val="5900"/>
              </a:lnSpc>
              <a:defRPr sz="5500" b="1" i="0">
                <a:latin typeface="Arial Black" panose="020B0604020202020204" pitchFamily="34" charset="0"/>
                <a:cs typeface="Arial Black"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286968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3430-9721-B14A-8468-E3839473119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4F3D7A7-990A-184D-A35A-477D60AB0BB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464FAD-42D3-D745-9271-F6130E31081A}"/>
              </a:ext>
            </a:extLst>
          </p:cNvPr>
          <p:cNvSpPr>
            <a:spLocks noGrp="1"/>
          </p:cNvSpPr>
          <p:nvPr>
            <p:ph type="dt" sz="half" idx="10"/>
          </p:nvPr>
        </p:nvSpPr>
        <p:spPr/>
        <p:txBody>
          <a:bodyPr/>
          <a:lstStyle/>
          <a:p>
            <a:fld id="{4F62FF8F-F91D-5549-8521-AF3BCC6AA144}" type="datetimeFigureOut">
              <a:rPr lang="en-US" smtClean="0"/>
              <a:t>11/19/20</a:t>
            </a:fld>
            <a:endParaRPr lang="en-US"/>
          </a:p>
        </p:txBody>
      </p:sp>
      <p:sp>
        <p:nvSpPr>
          <p:cNvPr id="5" name="Footer Placeholder 4">
            <a:extLst>
              <a:ext uri="{FF2B5EF4-FFF2-40B4-BE49-F238E27FC236}">
                <a16:creationId xmlns:a16="http://schemas.microsoft.com/office/drawing/2014/main" id="{24925F1E-34C7-6849-A2C6-37489972E7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4121F-2B51-4D46-84A4-58AF85EC62FB}"/>
              </a:ext>
            </a:extLst>
          </p:cNvPr>
          <p:cNvSpPr>
            <a:spLocks noGrp="1"/>
          </p:cNvSpPr>
          <p:nvPr>
            <p:ph type="sldNum" sz="quarter" idx="12"/>
          </p:nvPr>
        </p:nvSpPr>
        <p:spPr/>
        <p:txBody>
          <a:bodyPr/>
          <a:lstStyle/>
          <a:p>
            <a:fld id="{902A7B92-8EC4-704A-A6C9-5C504B3857C2}" type="slidenum">
              <a:rPr lang="en-US" smtClean="0"/>
              <a:t>‹#›</a:t>
            </a:fld>
            <a:endParaRPr lang="en-US"/>
          </a:p>
        </p:txBody>
      </p:sp>
    </p:spTree>
    <p:extLst>
      <p:ext uri="{BB962C8B-B14F-4D97-AF65-F5344CB8AC3E}">
        <p14:creationId xmlns:p14="http://schemas.microsoft.com/office/powerpoint/2010/main" val="3664190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60E99-253A-4C43-8E6D-95CAAB3B96D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B9017B0-1F6E-CC43-BB86-997A6D07C7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C3896FE-95AB-5C49-8445-D7BF7C2968E5}"/>
              </a:ext>
            </a:extLst>
          </p:cNvPr>
          <p:cNvSpPr>
            <a:spLocks noGrp="1"/>
          </p:cNvSpPr>
          <p:nvPr>
            <p:ph type="dt" sz="half" idx="10"/>
          </p:nvPr>
        </p:nvSpPr>
        <p:spPr/>
        <p:txBody>
          <a:bodyPr/>
          <a:lstStyle/>
          <a:p>
            <a:fld id="{4F62FF8F-F91D-5549-8521-AF3BCC6AA144}" type="datetimeFigureOut">
              <a:rPr lang="en-US" smtClean="0"/>
              <a:t>11/19/20</a:t>
            </a:fld>
            <a:endParaRPr lang="en-US"/>
          </a:p>
        </p:txBody>
      </p:sp>
      <p:sp>
        <p:nvSpPr>
          <p:cNvPr id="5" name="Footer Placeholder 4">
            <a:extLst>
              <a:ext uri="{FF2B5EF4-FFF2-40B4-BE49-F238E27FC236}">
                <a16:creationId xmlns:a16="http://schemas.microsoft.com/office/drawing/2014/main" id="{0E891649-7636-1744-8669-15FC47DF3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BB456-33C9-3E45-849B-1E3609EB91AA}"/>
              </a:ext>
            </a:extLst>
          </p:cNvPr>
          <p:cNvSpPr>
            <a:spLocks noGrp="1"/>
          </p:cNvSpPr>
          <p:nvPr>
            <p:ph type="sldNum" sz="quarter" idx="12"/>
          </p:nvPr>
        </p:nvSpPr>
        <p:spPr/>
        <p:txBody>
          <a:bodyPr/>
          <a:lstStyle/>
          <a:p>
            <a:fld id="{902A7B92-8EC4-704A-A6C9-5C504B3857C2}" type="slidenum">
              <a:rPr lang="en-US" smtClean="0"/>
              <a:t>‹#›</a:t>
            </a:fld>
            <a:endParaRPr lang="en-US"/>
          </a:p>
        </p:txBody>
      </p:sp>
    </p:spTree>
    <p:extLst>
      <p:ext uri="{BB962C8B-B14F-4D97-AF65-F5344CB8AC3E}">
        <p14:creationId xmlns:p14="http://schemas.microsoft.com/office/powerpoint/2010/main" val="3247946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3A5CB-893A-C745-94EC-7266A9B1ABC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3860CA0-5BE1-E648-9484-2B1633BFCDD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84E62F6-55C1-0340-8CF3-5CA4E006A3D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CEE801E-7F6A-D14D-8D59-B9AED62D367D}"/>
              </a:ext>
            </a:extLst>
          </p:cNvPr>
          <p:cNvSpPr>
            <a:spLocks noGrp="1"/>
          </p:cNvSpPr>
          <p:nvPr>
            <p:ph type="dt" sz="half" idx="10"/>
          </p:nvPr>
        </p:nvSpPr>
        <p:spPr/>
        <p:txBody>
          <a:bodyPr/>
          <a:lstStyle/>
          <a:p>
            <a:fld id="{4F62FF8F-F91D-5549-8521-AF3BCC6AA144}" type="datetimeFigureOut">
              <a:rPr lang="en-US" smtClean="0"/>
              <a:t>11/19/20</a:t>
            </a:fld>
            <a:endParaRPr lang="en-US"/>
          </a:p>
        </p:txBody>
      </p:sp>
      <p:sp>
        <p:nvSpPr>
          <p:cNvPr id="6" name="Footer Placeholder 5">
            <a:extLst>
              <a:ext uri="{FF2B5EF4-FFF2-40B4-BE49-F238E27FC236}">
                <a16:creationId xmlns:a16="http://schemas.microsoft.com/office/drawing/2014/main" id="{B2E981BF-FB82-A946-B4D2-C0DC6F1341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06C977-121E-BE45-8949-6DBA21C9CDD3}"/>
              </a:ext>
            </a:extLst>
          </p:cNvPr>
          <p:cNvSpPr>
            <a:spLocks noGrp="1"/>
          </p:cNvSpPr>
          <p:nvPr>
            <p:ph type="sldNum" sz="quarter" idx="12"/>
          </p:nvPr>
        </p:nvSpPr>
        <p:spPr/>
        <p:txBody>
          <a:bodyPr/>
          <a:lstStyle/>
          <a:p>
            <a:fld id="{902A7B92-8EC4-704A-A6C9-5C504B3857C2}" type="slidenum">
              <a:rPr lang="en-US" smtClean="0"/>
              <a:t>‹#›</a:t>
            </a:fld>
            <a:endParaRPr lang="en-US"/>
          </a:p>
        </p:txBody>
      </p:sp>
    </p:spTree>
    <p:extLst>
      <p:ext uri="{BB962C8B-B14F-4D97-AF65-F5344CB8AC3E}">
        <p14:creationId xmlns:p14="http://schemas.microsoft.com/office/powerpoint/2010/main" val="1050232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AF9A5-5521-774B-8E54-11B924AFC48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DF4CB1E-79D3-5C4E-A268-A5A5D046D4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C9C3639-EA5F-2C4C-9848-546DA4298B3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10CB179-B3F9-5C40-BBB6-1B57D1DD53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C1C7603-5832-6D4A-BD15-D4D950E0DF6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2917BF9-737A-6D45-9664-79439B3C7CBD}"/>
              </a:ext>
            </a:extLst>
          </p:cNvPr>
          <p:cNvSpPr>
            <a:spLocks noGrp="1"/>
          </p:cNvSpPr>
          <p:nvPr>
            <p:ph type="dt" sz="half" idx="10"/>
          </p:nvPr>
        </p:nvSpPr>
        <p:spPr/>
        <p:txBody>
          <a:bodyPr/>
          <a:lstStyle/>
          <a:p>
            <a:fld id="{4F62FF8F-F91D-5549-8521-AF3BCC6AA144}" type="datetimeFigureOut">
              <a:rPr lang="en-US" smtClean="0"/>
              <a:t>11/19/20</a:t>
            </a:fld>
            <a:endParaRPr lang="en-US"/>
          </a:p>
        </p:txBody>
      </p:sp>
      <p:sp>
        <p:nvSpPr>
          <p:cNvPr id="8" name="Footer Placeholder 7">
            <a:extLst>
              <a:ext uri="{FF2B5EF4-FFF2-40B4-BE49-F238E27FC236}">
                <a16:creationId xmlns:a16="http://schemas.microsoft.com/office/drawing/2014/main" id="{22F5D6B2-85EF-C54B-8B01-B4FFCBBA48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291699-29F4-9E49-9889-6AD75C3DA755}"/>
              </a:ext>
            </a:extLst>
          </p:cNvPr>
          <p:cNvSpPr>
            <a:spLocks noGrp="1"/>
          </p:cNvSpPr>
          <p:nvPr>
            <p:ph type="sldNum" sz="quarter" idx="12"/>
          </p:nvPr>
        </p:nvSpPr>
        <p:spPr/>
        <p:txBody>
          <a:bodyPr/>
          <a:lstStyle/>
          <a:p>
            <a:fld id="{902A7B92-8EC4-704A-A6C9-5C504B3857C2}" type="slidenum">
              <a:rPr lang="en-US" smtClean="0"/>
              <a:t>‹#›</a:t>
            </a:fld>
            <a:endParaRPr lang="en-US"/>
          </a:p>
        </p:txBody>
      </p:sp>
    </p:spTree>
    <p:extLst>
      <p:ext uri="{BB962C8B-B14F-4D97-AF65-F5344CB8AC3E}">
        <p14:creationId xmlns:p14="http://schemas.microsoft.com/office/powerpoint/2010/main" val="412514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33DAD-52E0-3840-B05A-93601A1D8CC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5147D0D-4E42-5F4C-A68A-126EBE227207}"/>
              </a:ext>
            </a:extLst>
          </p:cNvPr>
          <p:cNvSpPr>
            <a:spLocks noGrp="1"/>
          </p:cNvSpPr>
          <p:nvPr>
            <p:ph type="dt" sz="half" idx="10"/>
          </p:nvPr>
        </p:nvSpPr>
        <p:spPr/>
        <p:txBody>
          <a:bodyPr/>
          <a:lstStyle/>
          <a:p>
            <a:fld id="{4F62FF8F-F91D-5549-8521-AF3BCC6AA144}" type="datetimeFigureOut">
              <a:rPr lang="en-US" smtClean="0"/>
              <a:t>11/19/20</a:t>
            </a:fld>
            <a:endParaRPr lang="en-US"/>
          </a:p>
        </p:txBody>
      </p:sp>
      <p:sp>
        <p:nvSpPr>
          <p:cNvPr id="4" name="Footer Placeholder 3">
            <a:extLst>
              <a:ext uri="{FF2B5EF4-FFF2-40B4-BE49-F238E27FC236}">
                <a16:creationId xmlns:a16="http://schemas.microsoft.com/office/drawing/2014/main" id="{68B83CFD-0DFB-384B-823A-3787754E4D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F8F2C4-4A5F-9746-ACE4-B08BCD032BD9}"/>
              </a:ext>
            </a:extLst>
          </p:cNvPr>
          <p:cNvSpPr>
            <a:spLocks noGrp="1"/>
          </p:cNvSpPr>
          <p:nvPr>
            <p:ph type="sldNum" sz="quarter" idx="12"/>
          </p:nvPr>
        </p:nvSpPr>
        <p:spPr/>
        <p:txBody>
          <a:bodyPr/>
          <a:lstStyle/>
          <a:p>
            <a:fld id="{902A7B92-8EC4-704A-A6C9-5C504B3857C2}" type="slidenum">
              <a:rPr lang="en-US" smtClean="0"/>
              <a:t>‹#›</a:t>
            </a:fld>
            <a:endParaRPr lang="en-US"/>
          </a:p>
        </p:txBody>
      </p:sp>
    </p:spTree>
    <p:extLst>
      <p:ext uri="{BB962C8B-B14F-4D97-AF65-F5344CB8AC3E}">
        <p14:creationId xmlns:p14="http://schemas.microsoft.com/office/powerpoint/2010/main" val="3808568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FBB19F-C1C9-BB4F-B689-59AF13D78BE5}"/>
              </a:ext>
            </a:extLst>
          </p:cNvPr>
          <p:cNvSpPr>
            <a:spLocks noGrp="1"/>
          </p:cNvSpPr>
          <p:nvPr>
            <p:ph type="dt" sz="half" idx="10"/>
          </p:nvPr>
        </p:nvSpPr>
        <p:spPr/>
        <p:txBody>
          <a:bodyPr/>
          <a:lstStyle/>
          <a:p>
            <a:fld id="{4F62FF8F-F91D-5549-8521-AF3BCC6AA144}" type="datetimeFigureOut">
              <a:rPr lang="en-US" smtClean="0"/>
              <a:t>11/19/20</a:t>
            </a:fld>
            <a:endParaRPr lang="en-US"/>
          </a:p>
        </p:txBody>
      </p:sp>
      <p:sp>
        <p:nvSpPr>
          <p:cNvPr id="3" name="Footer Placeholder 2">
            <a:extLst>
              <a:ext uri="{FF2B5EF4-FFF2-40B4-BE49-F238E27FC236}">
                <a16:creationId xmlns:a16="http://schemas.microsoft.com/office/drawing/2014/main" id="{AA6631DF-5426-3D48-AA4F-0C7937C855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9D2AC8-9B11-EC45-A93D-083017E78C1F}"/>
              </a:ext>
            </a:extLst>
          </p:cNvPr>
          <p:cNvSpPr>
            <a:spLocks noGrp="1"/>
          </p:cNvSpPr>
          <p:nvPr>
            <p:ph type="sldNum" sz="quarter" idx="12"/>
          </p:nvPr>
        </p:nvSpPr>
        <p:spPr/>
        <p:txBody>
          <a:bodyPr/>
          <a:lstStyle/>
          <a:p>
            <a:fld id="{902A7B92-8EC4-704A-A6C9-5C504B3857C2}" type="slidenum">
              <a:rPr lang="en-US" smtClean="0"/>
              <a:t>‹#›</a:t>
            </a:fld>
            <a:endParaRPr lang="en-US"/>
          </a:p>
        </p:txBody>
      </p:sp>
    </p:spTree>
    <p:extLst>
      <p:ext uri="{BB962C8B-B14F-4D97-AF65-F5344CB8AC3E}">
        <p14:creationId xmlns:p14="http://schemas.microsoft.com/office/powerpoint/2010/main" val="2857594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9730A-E7EA-0E40-A8E6-17C035BED25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E4E4046-C38A-D642-A237-8A42E7B0B2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4A9E2D6-C2CD-EC44-BB98-CBD8B9D3F8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CF894F8-1D5B-184D-ADA6-35CAA2876DF9}"/>
              </a:ext>
            </a:extLst>
          </p:cNvPr>
          <p:cNvSpPr>
            <a:spLocks noGrp="1"/>
          </p:cNvSpPr>
          <p:nvPr>
            <p:ph type="dt" sz="half" idx="10"/>
          </p:nvPr>
        </p:nvSpPr>
        <p:spPr/>
        <p:txBody>
          <a:bodyPr/>
          <a:lstStyle/>
          <a:p>
            <a:fld id="{4F62FF8F-F91D-5549-8521-AF3BCC6AA144}" type="datetimeFigureOut">
              <a:rPr lang="en-US" smtClean="0"/>
              <a:t>11/19/20</a:t>
            </a:fld>
            <a:endParaRPr lang="en-US"/>
          </a:p>
        </p:txBody>
      </p:sp>
      <p:sp>
        <p:nvSpPr>
          <p:cNvPr id="6" name="Footer Placeholder 5">
            <a:extLst>
              <a:ext uri="{FF2B5EF4-FFF2-40B4-BE49-F238E27FC236}">
                <a16:creationId xmlns:a16="http://schemas.microsoft.com/office/drawing/2014/main" id="{F3966CF3-BB7A-654A-9E9A-587079265F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ECD55E-8721-1745-A5C5-26797EEC4F3B}"/>
              </a:ext>
            </a:extLst>
          </p:cNvPr>
          <p:cNvSpPr>
            <a:spLocks noGrp="1"/>
          </p:cNvSpPr>
          <p:nvPr>
            <p:ph type="sldNum" sz="quarter" idx="12"/>
          </p:nvPr>
        </p:nvSpPr>
        <p:spPr/>
        <p:txBody>
          <a:bodyPr/>
          <a:lstStyle/>
          <a:p>
            <a:fld id="{902A7B92-8EC4-704A-A6C9-5C504B3857C2}" type="slidenum">
              <a:rPr lang="en-US" smtClean="0"/>
              <a:t>‹#›</a:t>
            </a:fld>
            <a:endParaRPr lang="en-US"/>
          </a:p>
        </p:txBody>
      </p:sp>
    </p:spTree>
    <p:extLst>
      <p:ext uri="{BB962C8B-B14F-4D97-AF65-F5344CB8AC3E}">
        <p14:creationId xmlns:p14="http://schemas.microsoft.com/office/powerpoint/2010/main" val="186997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B68AF-648E-4F4A-A0B4-80FE4C819C6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B15DAE5-8666-3D49-8204-B5E57181BE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AA0760-AF31-FC44-BC5A-DA5BD7425B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B0CE6E4-4076-F143-887F-A148A905580C}"/>
              </a:ext>
            </a:extLst>
          </p:cNvPr>
          <p:cNvSpPr>
            <a:spLocks noGrp="1"/>
          </p:cNvSpPr>
          <p:nvPr>
            <p:ph type="dt" sz="half" idx="10"/>
          </p:nvPr>
        </p:nvSpPr>
        <p:spPr/>
        <p:txBody>
          <a:bodyPr/>
          <a:lstStyle/>
          <a:p>
            <a:fld id="{4F62FF8F-F91D-5549-8521-AF3BCC6AA144}" type="datetimeFigureOut">
              <a:rPr lang="en-US" smtClean="0"/>
              <a:t>11/19/20</a:t>
            </a:fld>
            <a:endParaRPr lang="en-US"/>
          </a:p>
        </p:txBody>
      </p:sp>
      <p:sp>
        <p:nvSpPr>
          <p:cNvPr id="6" name="Footer Placeholder 5">
            <a:extLst>
              <a:ext uri="{FF2B5EF4-FFF2-40B4-BE49-F238E27FC236}">
                <a16:creationId xmlns:a16="http://schemas.microsoft.com/office/drawing/2014/main" id="{6E3EFE16-84ED-FB4F-B018-44824E3F46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465F54-1F2A-1E43-8241-D13E759E96C1}"/>
              </a:ext>
            </a:extLst>
          </p:cNvPr>
          <p:cNvSpPr>
            <a:spLocks noGrp="1"/>
          </p:cNvSpPr>
          <p:nvPr>
            <p:ph type="sldNum" sz="quarter" idx="12"/>
          </p:nvPr>
        </p:nvSpPr>
        <p:spPr/>
        <p:txBody>
          <a:bodyPr/>
          <a:lstStyle/>
          <a:p>
            <a:fld id="{902A7B92-8EC4-704A-A6C9-5C504B3857C2}" type="slidenum">
              <a:rPr lang="en-US" smtClean="0"/>
              <a:t>‹#›</a:t>
            </a:fld>
            <a:endParaRPr lang="en-US"/>
          </a:p>
        </p:txBody>
      </p:sp>
    </p:spTree>
    <p:extLst>
      <p:ext uri="{BB962C8B-B14F-4D97-AF65-F5344CB8AC3E}">
        <p14:creationId xmlns:p14="http://schemas.microsoft.com/office/powerpoint/2010/main" val="4161722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25EEEC-72A4-7745-918B-ACD001E0B6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293BDA4-1EA0-764B-97FE-3BB6FD346C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9E61C41-F058-584C-A554-BA92818D5B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2FF8F-F91D-5549-8521-AF3BCC6AA144}" type="datetimeFigureOut">
              <a:rPr lang="en-US" smtClean="0"/>
              <a:t>11/19/20</a:t>
            </a:fld>
            <a:endParaRPr lang="en-US"/>
          </a:p>
        </p:txBody>
      </p:sp>
      <p:sp>
        <p:nvSpPr>
          <p:cNvPr id="5" name="Footer Placeholder 4">
            <a:extLst>
              <a:ext uri="{FF2B5EF4-FFF2-40B4-BE49-F238E27FC236}">
                <a16:creationId xmlns:a16="http://schemas.microsoft.com/office/drawing/2014/main" id="{48C842F7-1506-8B45-9E09-7CCD2B172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179677-8983-B144-851A-612A2CCC92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A7B92-8EC4-704A-A6C9-5C504B3857C2}" type="slidenum">
              <a:rPr lang="en-US" smtClean="0"/>
              <a:t>‹#›</a:t>
            </a:fld>
            <a:endParaRPr lang="en-US"/>
          </a:p>
        </p:txBody>
      </p:sp>
    </p:spTree>
    <p:extLst>
      <p:ext uri="{BB962C8B-B14F-4D97-AF65-F5344CB8AC3E}">
        <p14:creationId xmlns:p14="http://schemas.microsoft.com/office/powerpoint/2010/main" val="2437151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akpa@dtu.dk" TargetMode="External"/><Relationship Id="rId2" Type="http://schemas.openxmlformats.org/officeDocument/2006/relationships/hyperlink" Target="mailto:uleh@dtu.dk" TargetMode="Externa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hyperlink" Target="https://unepdtu.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09900" y="1754815"/>
            <a:ext cx="6172200" cy="3697058"/>
          </a:xfrm>
        </p:spPr>
        <p:txBody>
          <a:bodyPr>
            <a:noAutofit/>
          </a:bodyPr>
          <a:lstStyle/>
          <a:p>
            <a:pPr marL="0" indent="0" algn="ctr">
              <a:buNone/>
            </a:pPr>
            <a:r>
              <a:rPr lang="da-DK" sz="2400" b="1" dirty="0" err="1"/>
              <a:t>Thank</a:t>
            </a:r>
            <a:r>
              <a:rPr lang="da-DK" sz="2400" b="1" dirty="0"/>
              <a:t> </a:t>
            </a:r>
            <a:r>
              <a:rPr lang="da-DK" sz="2400" b="1" dirty="0" err="1"/>
              <a:t>you</a:t>
            </a:r>
            <a:r>
              <a:rPr lang="da-DK" sz="2400" b="1" dirty="0"/>
              <a:t>! </a:t>
            </a:r>
          </a:p>
          <a:p>
            <a:pPr marL="0" indent="0" algn="ctr">
              <a:buNone/>
            </a:pPr>
            <a:endParaRPr lang="da-DK" sz="1500" dirty="0"/>
          </a:p>
          <a:p>
            <a:pPr marL="0" indent="0" algn="ctr">
              <a:buNone/>
            </a:pPr>
            <a:r>
              <a:rPr lang="en-GB" sz="1500" dirty="0"/>
              <a:t>Dr. Ulrich Elmer Hansen - </a:t>
            </a:r>
            <a:r>
              <a:rPr lang="da-DK" sz="1500" dirty="0">
                <a:hlinkClick r:id="rId2"/>
              </a:rPr>
              <a:t>uleh@dtu.dk</a:t>
            </a:r>
            <a:br>
              <a:rPr lang="da-DK" sz="1500" dirty="0"/>
            </a:br>
            <a:r>
              <a:rPr lang="da-DK" sz="1500" dirty="0"/>
              <a:t>Dr. </a:t>
            </a:r>
            <a:r>
              <a:rPr lang="en-GB" sz="1500" dirty="0"/>
              <a:t>Padmasai Lakshmi Bhamidipati -</a:t>
            </a:r>
            <a:r>
              <a:rPr lang="da-DK" sz="1500" dirty="0">
                <a:hlinkClick r:id="rId3"/>
              </a:rPr>
              <a:t>lakpa@dtu.dk</a:t>
            </a:r>
            <a:endParaRPr lang="da-DK" sz="1500" dirty="0"/>
          </a:p>
          <a:p>
            <a:pPr marL="0" indent="0" algn="ctr">
              <a:buNone/>
            </a:pPr>
            <a:endParaRPr lang="da-DK" sz="1500" dirty="0"/>
          </a:p>
          <a:p>
            <a:pPr marL="0" indent="0" algn="ctr">
              <a:buNone/>
            </a:pPr>
            <a:endParaRPr lang="da-DK" sz="1500" dirty="0"/>
          </a:p>
          <a:p>
            <a:pPr marL="0" indent="0" algn="ctr">
              <a:buNone/>
            </a:pPr>
            <a:endParaRPr lang="da-DK" sz="1500" dirty="0"/>
          </a:p>
          <a:p>
            <a:pPr marL="0" indent="0" algn="ctr">
              <a:buNone/>
            </a:pPr>
            <a:r>
              <a:rPr lang="da-DK" sz="1500" dirty="0"/>
              <a:t>UNEP-DTU </a:t>
            </a:r>
            <a:r>
              <a:rPr lang="da-DK" sz="1500" dirty="0" err="1"/>
              <a:t>Partnership</a:t>
            </a:r>
            <a:r>
              <a:rPr lang="da-DK" sz="1500" dirty="0"/>
              <a:t> - </a:t>
            </a:r>
            <a:r>
              <a:rPr lang="da-DK" sz="1500" dirty="0">
                <a:hlinkClick r:id="rId4"/>
              </a:rPr>
              <a:t>https://unepdtu.org/</a:t>
            </a:r>
            <a:endParaRPr lang="da-DK" sz="1500" dirty="0"/>
          </a:p>
          <a:p>
            <a:pPr marL="0" indent="0" algn="ctr">
              <a:buNone/>
            </a:pPr>
            <a:endParaRPr lang="da-DK" sz="1500" dirty="0">
              <a:latin typeface="Garamond" panose="02020404030301010803" pitchFamily="18" charset="0"/>
            </a:endParaRPr>
          </a:p>
          <a:p>
            <a:pPr marL="0" indent="0" algn="ctr">
              <a:buNone/>
            </a:pPr>
            <a:endParaRPr lang="da-DK" sz="1500" dirty="0">
              <a:latin typeface="Garamond" panose="02020404030301010803" pitchFamily="18" charset="0"/>
            </a:endParaRPr>
          </a:p>
        </p:txBody>
      </p:sp>
      <p:pic>
        <p:nvPicPr>
          <p:cNvPr id="3" name="Picture 7"/>
          <p:cNvPicPr>
            <a:picLocks noChangeAspect="1"/>
          </p:cNvPicPr>
          <p:nvPr/>
        </p:nvPicPr>
        <p:blipFill>
          <a:blip r:embed="rId5"/>
          <a:stretch>
            <a:fillRect/>
          </a:stretch>
        </p:blipFill>
        <p:spPr>
          <a:xfrm>
            <a:off x="5558876" y="3159724"/>
            <a:ext cx="1074250" cy="432048"/>
          </a:xfrm>
          <a:prstGeom prst="rect">
            <a:avLst/>
          </a:prstGeom>
        </p:spPr>
      </p:pic>
      <p:pic>
        <p:nvPicPr>
          <p:cNvPr id="4" name="Picture 3">
            <a:extLst>
              <a:ext uri="{FF2B5EF4-FFF2-40B4-BE49-F238E27FC236}">
                <a16:creationId xmlns:a16="http://schemas.microsoft.com/office/drawing/2014/main" id="{6529E8D0-EDB6-6C4D-AF6B-5E383C8DBEE8}"/>
              </a:ext>
            </a:extLst>
          </p:cNvPr>
          <p:cNvPicPr>
            <a:picLocks noChangeAspect="1"/>
          </p:cNvPicPr>
          <p:nvPr/>
        </p:nvPicPr>
        <p:blipFill>
          <a:blip r:embed="rId6"/>
          <a:stretch>
            <a:fillRect/>
          </a:stretch>
        </p:blipFill>
        <p:spPr>
          <a:xfrm>
            <a:off x="1524000" y="0"/>
            <a:ext cx="9144000" cy="6858000"/>
          </a:xfrm>
          <a:prstGeom prst="rect">
            <a:avLst/>
          </a:prstGeom>
        </p:spPr>
      </p:pic>
    </p:spTree>
    <p:extLst>
      <p:ext uri="{BB962C8B-B14F-4D97-AF65-F5344CB8AC3E}">
        <p14:creationId xmlns:p14="http://schemas.microsoft.com/office/powerpoint/2010/main" val="1366687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D153A6-F584-4C45-9449-03AAC8E45B10}"/>
              </a:ext>
            </a:extLst>
          </p:cNvPr>
          <p:cNvSpPr>
            <a:spLocks noGrp="1"/>
          </p:cNvSpPr>
          <p:nvPr>
            <p:ph sz="half" idx="2"/>
          </p:nvPr>
        </p:nvSpPr>
        <p:spPr>
          <a:xfrm>
            <a:off x="6292274" y="1695193"/>
            <a:ext cx="3804227" cy="4421317"/>
          </a:xfrm>
        </p:spPr>
        <p:txBody>
          <a:bodyPr anchor="t">
            <a:normAutofit fontScale="85000" lnSpcReduction="10000"/>
          </a:bodyPr>
          <a:lstStyle/>
          <a:p>
            <a:r>
              <a:rPr lang="en-US" altLang="zh-CN" dirty="0">
                <a:solidFill>
                  <a:schemeClr val="bg2">
                    <a:lumMod val="10000"/>
                  </a:schemeClr>
                </a:solidFill>
                <a:latin typeface="Arial" panose="020B0604020202020204" pitchFamily="34" charset="0"/>
                <a:ea typeface="Microsoft YaHei" panose="020B0503020204020204" pitchFamily="34" charset="-122"/>
                <a:cs typeface="Arial" panose="020B0604020202020204" pitchFamily="34" charset="0"/>
              </a:rPr>
              <a:t>September 22, 2020 at the UN General Assembly, China commits to enhancing the Nationally Determined Contribution (NDC) under the Paris Agreement.</a:t>
            </a:r>
            <a:endParaRPr lang="en-US" altLang="zh-CN" b="0" i="0" dirty="0">
              <a:solidFill>
                <a:schemeClr val="bg2">
                  <a:lumMod val="10000"/>
                </a:schemeClr>
              </a:solidFill>
              <a:effectLst/>
              <a:latin typeface="Arial" panose="020B0604020202020204" pitchFamily="34" charset="0"/>
              <a:ea typeface="Microsoft YaHei" panose="020B0503020204020204" pitchFamily="34" charset="-122"/>
              <a:cs typeface="Arial" panose="020B0604020202020204" pitchFamily="34" charset="0"/>
            </a:endParaRPr>
          </a:p>
          <a:p>
            <a:r>
              <a:rPr lang="en-US" altLang="zh-CN" b="0" i="0" dirty="0">
                <a:solidFill>
                  <a:schemeClr val="bg2">
                    <a:lumMod val="10000"/>
                  </a:schemeClr>
                </a:solidFill>
                <a:effectLst/>
                <a:latin typeface="Arial" panose="020B0604020202020204" pitchFamily="34" charset="0"/>
                <a:ea typeface="Microsoft YaHei" panose="020B0503020204020204" pitchFamily="34" charset="-122"/>
                <a:cs typeface="Arial" panose="020B0604020202020204" pitchFamily="34" charset="0"/>
              </a:rPr>
              <a:t>2020</a:t>
            </a:r>
            <a:r>
              <a:rPr lang="zh-CN" altLang="en-US" b="0" i="0" dirty="0">
                <a:solidFill>
                  <a:schemeClr val="bg2">
                    <a:lumMod val="10000"/>
                  </a:schemeClr>
                </a:solidFill>
                <a:effectLst/>
                <a:latin typeface="Arial" panose="020B0604020202020204" pitchFamily="34" charset="0"/>
                <a:ea typeface="Microsoft YaHei" panose="020B0503020204020204" pitchFamily="34" charset="-122"/>
                <a:cs typeface="Arial" panose="020B0604020202020204" pitchFamily="34" charset="0"/>
              </a:rPr>
              <a:t>年</a:t>
            </a:r>
            <a:r>
              <a:rPr lang="en-US" altLang="zh-CN" b="0" i="0" dirty="0">
                <a:solidFill>
                  <a:schemeClr val="bg2">
                    <a:lumMod val="10000"/>
                  </a:schemeClr>
                </a:solidFill>
                <a:effectLst/>
                <a:latin typeface="Arial" panose="020B0604020202020204" pitchFamily="34" charset="0"/>
                <a:ea typeface="Microsoft YaHei" panose="020B0503020204020204" pitchFamily="34" charset="-122"/>
                <a:cs typeface="Arial" panose="020B0604020202020204" pitchFamily="34" charset="0"/>
              </a:rPr>
              <a:t>9</a:t>
            </a:r>
            <a:r>
              <a:rPr lang="zh-CN" altLang="en-US" b="0" i="0" dirty="0">
                <a:solidFill>
                  <a:schemeClr val="bg2">
                    <a:lumMod val="10000"/>
                  </a:schemeClr>
                </a:solidFill>
                <a:effectLst/>
                <a:latin typeface="Arial" panose="020B0604020202020204" pitchFamily="34" charset="0"/>
                <a:ea typeface="Microsoft YaHei" panose="020B0503020204020204" pitchFamily="34" charset="-122"/>
                <a:cs typeface="Arial" panose="020B0604020202020204" pitchFamily="34" charset="0"/>
              </a:rPr>
              <a:t>月</a:t>
            </a:r>
            <a:r>
              <a:rPr lang="en-US" altLang="zh-CN" b="0" i="0" dirty="0">
                <a:solidFill>
                  <a:schemeClr val="bg2">
                    <a:lumMod val="10000"/>
                  </a:schemeClr>
                </a:solidFill>
                <a:effectLst/>
                <a:latin typeface="Arial" panose="020B0604020202020204" pitchFamily="34" charset="0"/>
                <a:ea typeface="Microsoft YaHei" panose="020B0503020204020204" pitchFamily="34" charset="-122"/>
                <a:cs typeface="Arial" panose="020B0604020202020204" pitchFamily="34" charset="0"/>
              </a:rPr>
              <a:t>22</a:t>
            </a:r>
            <a:r>
              <a:rPr lang="zh-CN" altLang="en-US" b="0" i="0" dirty="0">
                <a:solidFill>
                  <a:schemeClr val="bg2">
                    <a:lumMod val="10000"/>
                  </a:schemeClr>
                </a:solidFill>
                <a:effectLst/>
                <a:latin typeface="Arial" panose="020B0604020202020204" pitchFamily="34" charset="0"/>
                <a:ea typeface="Microsoft YaHei" panose="020B0503020204020204" pitchFamily="34" charset="-122"/>
                <a:cs typeface="Arial" panose="020B0604020202020204" pitchFamily="34" charset="0"/>
              </a:rPr>
              <a:t>日，中国在联合国成立</a:t>
            </a:r>
            <a:r>
              <a:rPr lang="en-US" altLang="zh-CN" b="0" i="0" dirty="0">
                <a:solidFill>
                  <a:schemeClr val="bg2">
                    <a:lumMod val="10000"/>
                  </a:schemeClr>
                </a:solidFill>
                <a:effectLst/>
                <a:latin typeface="Arial" panose="020B0604020202020204" pitchFamily="34" charset="0"/>
                <a:ea typeface="Microsoft YaHei" panose="020B0503020204020204" pitchFamily="34" charset="-122"/>
                <a:cs typeface="Arial" panose="020B0604020202020204" pitchFamily="34" charset="0"/>
              </a:rPr>
              <a:t>75</a:t>
            </a:r>
            <a:r>
              <a:rPr lang="zh-CN" altLang="en-US" dirty="0">
                <a:solidFill>
                  <a:schemeClr val="bg2">
                    <a:lumMod val="10000"/>
                  </a:schemeClr>
                </a:solidFill>
                <a:latin typeface="Arial" panose="020B0604020202020204" pitchFamily="34" charset="0"/>
                <a:ea typeface="Microsoft YaHei" panose="020B0503020204020204" pitchFamily="34" charset="-122"/>
                <a:cs typeface="Arial" panose="020B0604020202020204" pitchFamily="34" charset="0"/>
              </a:rPr>
              <a:t>周年高级别会议</a:t>
            </a:r>
            <a:r>
              <a:rPr lang="zh-CN" altLang="en-US" b="0" i="0" dirty="0">
                <a:solidFill>
                  <a:schemeClr val="bg2">
                    <a:lumMod val="10000"/>
                  </a:schemeClr>
                </a:solidFill>
                <a:effectLst/>
                <a:latin typeface="Arial" panose="020B0604020202020204" pitchFamily="34" charset="0"/>
                <a:ea typeface="Microsoft YaHei" panose="020B0503020204020204" pitchFamily="34" charset="-122"/>
                <a:cs typeface="Arial" panose="020B0604020202020204" pitchFamily="34" charset="0"/>
              </a:rPr>
              <a:t>上承诺，将提高国家自主贡献（</a:t>
            </a:r>
            <a:r>
              <a:rPr lang="en-US" altLang="zh-CN" b="0" i="0" dirty="0">
                <a:solidFill>
                  <a:schemeClr val="bg2">
                    <a:lumMod val="10000"/>
                  </a:schemeClr>
                </a:solidFill>
                <a:effectLst/>
                <a:latin typeface="Arial" panose="020B0604020202020204" pitchFamily="34" charset="0"/>
                <a:ea typeface="Microsoft YaHei" panose="020B0503020204020204" pitchFamily="34" charset="-122"/>
                <a:cs typeface="Arial" panose="020B0604020202020204" pitchFamily="34" charset="0"/>
              </a:rPr>
              <a:t>NDC</a:t>
            </a:r>
            <a:r>
              <a:rPr lang="zh-CN" altLang="en-US" b="0" i="0" dirty="0">
                <a:solidFill>
                  <a:schemeClr val="bg2">
                    <a:lumMod val="10000"/>
                  </a:schemeClr>
                </a:solidFill>
                <a:effectLst/>
                <a:latin typeface="Arial" panose="020B0604020202020204" pitchFamily="34" charset="0"/>
                <a:ea typeface="Microsoft YaHei" panose="020B0503020204020204" pitchFamily="34" charset="-122"/>
                <a:cs typeface="Arial" panose="020B0604020202020204" pitchFamily="34" charset="0"/>
              </a:rPr>
              <a:t>）力度，力争于</a:t>
            </a:r>
            <a:r>
              <a:rPr lang="en-US" altLang="zh-CN" b="0" i="0" dirty="0">
                <a:solidFill>
                  <a:schemeClr val="bg2">
                    <a:lumMod val="10000"/>
                  </a:schemeClr>
                </a:solidFill>
                <a:effectLst/>
                <a:latin typeface="Arial" panose="020B0604020202020204" pitchFamily="34" charset="0"/>
                <a:ea typeface="Microsoft YaHei" panose="020B0503020204020204" pitchFamily="34" charset="-122"/>
                <a:cs typeface="Arial" panose="020B0604020202020204" pitchFamily="34" charset="0"/>
              </a:rPr>
              <a:t>2030</a:t>
            </a:r>
            <a:r>
              <a:rPr lang="zh-CN" altLang="en-US" b="0" i="0" dirty="0">
                <a:solidFill>
                  <a:schemeClr val="bg2">
                    <a:lumMod val="10000"/>
                  </a:schemeClr>
                </a:solidFill>
                <a:effectLst/>
                <a:latin typeface="Arial" panose="020B0604020202020204" pitchFamily="34" charset="0"/>
                <a:ea typeface="Microsoft YaHei" panose="020B0503020204020204" pitchFamily="34" charset="-122"/>
                <a:cs typeface="Arial" panose="020B0604020202020204" pitchFamily="34" charset="0"/>
              </a:rPr>
              <a:t>年前达到二氧化碳排放峰值，努力争取</a:t>
            </a:r>
            <a:r>
              <a:rPr lang="en-US" altLang="zh-CN" b="0" i="0" dirty="0">
                <a:solidFill>
                  <a:schemeClr val="bg2">
                    <a:lumMod val="10000"/>
                  </a:schemeClr>
                </a:solidFill>
                <a:effectLst/>
                <a:latin typeface="Arial" panose="020B0604020202020204" pitchFamily="34" charset="0"/>
                <a:ea typeface="Microsoft YaHei" panose="020B0503020204020204" pitchFamily="34" charset="-122"/>
                <a:cs typeface="Arial" panose="020B0604020202020204" pitchFamily="34" charset="0"/>
              </a:rPr>
              <a:t>2060</a:t>
            </a:r>
            <a:r>
              <a:rPr lang="zh-CN" altLang="en-US" b="0" i="0" dirty="0">
                <a:solidFill>
                  <a:schemeClr val="bg2">
                    <a:lumMod val="10000"/>
                  </a:schemeClr>
                </a:solidFill>
                <a:effectLst/>
                <a:latin typeface="Arial" panose="020B0604020202020204" pitchFamily="34" charset="0"/>
                <a:ea typeface="Microsoft YaHei" panose="020B0503020204020204" pitchFamily="34" charset="-122"/>
                <a:cs typeface="Arial" panose="020B0604020202020204" pitchFamily="34" charset="0"/>
              </a:rPr>
              <a:t>年前实现碳中和</a:t>
            </a:r>
            <a:r>
              <a:rPr lang="zh-CN" altLang="en-US" b="0" i="0" dirty="0">
                <a:solidFill>
                  <a:schemeClr val="bg2">
                    <a:lumMod val="10000"/>
                  </a:schemeClr>
                </a:solidFill>
                <a:effectLst/>
                <a:latin typeface="Microsoft YaHei" panose="020B0503020204020204" pitchFamily="34" charset="-122"/>
                <a:ea typeface="Microsoft YaHei" panose="020B0503020204020204" pitchFamily="34" charset="-122"/>
              </a:rPr>
              <a:t>。</a:t>
            </a:r>
            <a:endParaRPr lang="zh-CN" altLang="en-US" dirty="0">
              <a:solidFill>
                <a:schemeClr val="bg2">
                  <a:lumMod val="10000"/>
                </a:schemeClr>
              </a:solidFill>
              <a:latin typeface="Microsoft YaHei" panose="020B0503020204020204" pitchFamily="34" charset="-122"/>
              <a:ea typeface="Microsoft YaHei" panose="020B0503020204020204" pitchFamily="34" charset="-122"/>
            </a:endParaRPr>
          </a:p>
        </p:txBody>
      </p:sp>
      <p:pic>
        <p:nvPicPr>
          <p:cNvPr id="3074" name="Picture 2" descr="企业微信截图_20200923064348">
            <a:extLst>
              <a:ext uri="{FF2B5EF4-FFF2-40B4-BE49-F238E27FC236}">
                <a16:creationId xmlns:a16="http://schemas.microsoft.com/office/drawing/2014/main" id="{73563722-49C6-9F47-A12E-09F8B07280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448" r="19195" b="-3"/>
          <a:stretch/>
        </p:blipFill>
        <p:spPr bwMode="auto">
          <a:xfrm>
            <a:off x="2095501" y="1704847"/>
            <a:ext cx="3908425" cy="4421317"/>
          </a:xfrm>
          <a:prstGeom prst="rect">
            <a:avLst/>
          </a:prstGeom>
          <a:solidFill>
            <a:srgbClr val="FFFFFF"/>
          </a:solidFill>
        </p:spPr>
      </p:pic>
      <p:sp>
        <p:nvSpPr>
          <p:cNvPr id="3" name="Slide Number Placeholder 2">
            <a:extLst>
              <a:ext uri="{FF2B5EF4-FFF2-40B4-BE49-F238E27FC236}">
                <a16:creationId xmlns:a16="http://schemas.microsoft.com/office/drawing/2014/main" id="{0F523906-AB83-431C-9A92-3883D471D557}"/>
              </a:ext>
            </a:extLst>
          </p:cNvPr>
          <p:cNvSpPr>
            <a:spLocks noGrp="1"/>
          </p:cNvSpPr>
          <p:nvPr>
            <p:ph type="sldNum" sz="quarter" idx="4"/>
          </p:nvPr>
        </p:nvSpPr>
        <p:spPr>
          <a:xfrm>
            <a:off x="10085059" y="6356351"/>
            <a:ext cx="397164" cy="365125"/>
          </a:xfrm>
        </p:spPr>
        <p:txBody>
          <a:bodyPr anchor="ctr">
            <a:normAutofit/>
          </a:bodyPr>
          <a:lstStyle/>
          <a:p>
            <a:pPr>
              <a:spcAft>
                <a:spcPts val="600"/>
              </a:spcAft>
            </a:pPr>
            <a:fld id="{AAA992F6-0A7B-334A-9D55-6AB578A2FA35}" type="slidenum">
              <a:rPr lang="en-US" smtClean="0"/>
              <a:pPr>
                <a:spcAft>
                  <a:spcPts val="600"/>
                </a:spcAft>
              </a:pPr>
              <a:t>2</a:t>
            </a:fld>
            <a:endParaRPr lang="en-US"/>
          </a:p>
        </p:txBody>
      </p:sp>
      <p:sp>
        <p:nvSpPr>
          <p:cNvPr id="5" name="Title 4">
            <a:extLst>
              <a:ext uri="{FF2B5EF4-FFF2-40B4-BE49-F238E27FC236}">
                <a16:creationId xmlns:a16="http://schemas.microsoft.com/office/drawing/2014/main" id="{339F3BA5-1C0A-4A20-AC58-C421995E6761}"/>
              </a:ext>
            </a:extLst>
          </p:cNvPr>
          <p:cNvSpPr>
            <a:spLocks noGrp="1"/>
          </p:cNvSpPr>
          <p:nvPr>
            <p:ph type="title"/>
          </p:nvPr>
        </p:nvSpPr>
        <p:spPr>
          <a:xfrm>
            <a:off x="1887809" y="571412"/>
            <a:ext cx="8416383" cy="784309"/>
          </a:xfrm>
        </p:spPr>
        <p:txBody>
          <a:bodyPr anchor="ctr">
            <a:normAutofit fontScale="90000"/>
          </a:bodyPr>
          <a:lstStyle/>
          <a:p>
            <a:r>
              <a:rPr lang="en-US" altLang="zh-CN" dirty="0">
                <a:solidFill>
                  <a:schemeClr val="bg2">
                    <a:lumMod val="10000"/>
                  </a:schemeClr>
                </a:solidFill>
                <a:latin typeface="Arial" panose="020B0604020202020204" pitchFamily="34" charset="0"/>
                <a:ea typeface="Microsoft YaHei" panose="020B0503020204020204" pitchFamily="34" charset="-122"/>
                <a:cs typeface="Arial" panose="020B0604020202020204" pitchFamily="34" charset="0"/>
              </a:rPr>
              <a:t>China commits to peaking emissions by 2030 and emissions neutrality by 2060</a:t>
            </a:r>
            <a:endParaRPr lang="zh-CN" altLang="en-US" dirty="0">
              <a:solidFill>
                <a:schemeClr val="bg2">
                  <a:lumMod val="10000"/>
                </a:schemeClr>
              </a:solidFill>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116547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659AFB-B528-4355-BD5E-5E17B9A1C97B}"/>
              </a:ext>
            </a:extLst>
          </p:cNvPr>
          <p:cNvSpPr>
            <a:spLocks noGrp="1"/>
          </p:cNvSpPr>
          <p:nvPr>
            <p:ph idx="1"/>
          </p:nvPr>
        </p:nvSpPr>
        <p:spPr>
          <a:xfrm>
            <a:off x="2282641" y="1629223"/>
            <a:ext cx="8001000" cy="868408"/>
          </a:xfrm>
        </p:spPr>
        <p:txBody>
          <a:bodyPr>
            <a:noAutofit/>
          </a:bodyPr>
          <a:lstStyle/>
          <a:p>
            <a:pPr marL="342900" indent="-342900">
              <a:lnSpc>
                <a:spcPct val="100000"/>
              </a:lnSpc>
              <a:spcBef>
                <a:spcPts val="0"/>
              </a:spcBef>
              <a:buFont typeface="Arial" panose="020B0604020202020204" pitchFamily="34" charset="0"/>
              <a:buChar char="•"/>
            </a:pPr>
            <a:r>
              <a:rPr lang="en-US" altLang="zh-CN" sz="1300" dirty="0">
                <a:solidFill>
                  <a:schemeClr val="tx2">
                    <a:lumMod val="50000"/>
                  </a:schemeClr>
                </a:solidFill>
                <a:latin typeface="微软雅黑" panose="020B0503020204020204" pitchFamily="34" charset="-122"/>
                <a:ea typeface="微软雅黑" panose="020B0503020204020204" pitchFamily="34" charset="-122"/>
              </a:rPr>
              <a:t>Ministry of Ecology and Environment of China: </a:t>
            </a:r>
            <a:r>
              <a:rPr lang="en-US" altLang="zh-CN" sz="1300" b="1" dirty="0">
                <a:solidFill>
                  <a:schemeClr val="tx2">
                    <a:lumMod val="50000"/>
                  </a:schemeClr>
                </a:solidFill>
                <a:latin typeface="微软雅黑" panose="020B0503020204020204" pitchFamily="34" charset="-122"/>
                <a:ea typeface="微软雅黑" panose="020B0503020204020204" pitchFamily="34" charset="-122"/>
              </a:rPr>
              <a:t>BRI International Green Development Coalition (BRIGC) </a:t>
            </a:r>
            <a:r>
              <a:rPr lang="en-US" altLang="zh-CN" sz="1300" dirty="0">
                <a:solidFill>
                  <a:schemeClr val="tx2">
                    <a:lumMod val="50000"/>
                  </a:schemeClr>
                </a:solidFill>
                <a:latin typeface="微软雅黑" panose="020B0503020204020204" pitchFamily="34" charset="-122"/>
                <a:ea typeface="微软雅黑" panose="020B0503020204020204" pitchFamily="34" charset="-122"/>
              </a:rPr>
              <a:t>to promote </a:t>
            </a:r>
            <a:r>
              <a:rPr lang="en-US" altLang="zh-CN" sz="1300" b="1" dirty="0">
                <a:solidFill>
                  <a:schemeClr val="tx2">
                    <a:lumMod val="50000"/>
                  </a:schemeClr>
                </a:solidFill>
                <a:latin typeface="微软雅黑" panose="020B0503020204020204" pitchFamily="34" charset="-122"/>
                <a:ea typeface="微软雅黑" panose="020B0503020204020204" pitchFamily="34" charset="-122"/>
              </a:rPr>
              <a:t>2030 Sustainable Development Goals</a:t>
            </a:r>
            <a:r>
              <a:rPr lang="en-US" altLang="zh-CN" sz="1300" dirty="0">
                <a:solidFill>
                  <a:schemeClr val="tx2">
                    <a:lumMod val="50000"/>
                  </a:schemeClr>
                </a:solidFill>
                <a:latin typeface="微软雅黑" panose="020B0503020204020204" pitchFamily="34" charset="-122"/>
                <a:ea typeface="微软雅黑" panose="020B0503020204020204" pitchFamily="34" charset="-122"/>
              </a:rPr>
              <a:t>.</a:t>
            </a:r>
            <a:br>
              <a:rPr lang="en-US" altLang="zh-CN" sz="1300" dirty="0">
                <a:solidFill>
                  <a:schemeClr val="tx2">
                    <a:lumMod val="50000"/>
                  </a:schemeClr>
                </a:solidFill>
                <a:latin typeface="微软雅黑" panose="020B0503020204020204" pitchFamily="34" charset="-122"/>
                <a:ea typeface="微软雅黑" panose="020B0503020204020204" pitchFamily="34" charset="-122"/>
              </a:rPr>
            </a:br>
            <a:r>
              <a:rPr lang="en-US" altLang="zh-CN" sz="1300" dirty="0">
                <a:solidFill>
                  <a:schemeClr val="tx2">
                    <a:lumMod val="50000"/>
                  </a:schemeClr>
                </a:solidFill>
                <a:latin typeface="微软雅黑" panose="020B0503020204020204" pitchFamily="34" charset="-122"/>
                <a:ea typeface="微软雅黑" panose="020B0503020204020204" pitchFamily="34" charset="-122"/>
              </a:rPr>
              <a:t>NRDC: international partner on </a:t>
            </a:r>
            <a:r>
              <a:rPr lang="en-US" altLang="zh-CN" sz="1300" b="1" dirty="0">
                <a:solidFill>
                  <a:schemeClr val="tx2">
                    <a:lumMod val="50000"/>
                  </a:schemeClr>
                </a:solidFill>
                <a:latin typeface="微软雅黑" panose="020B0503020204020204" pitchFamily="34" charset="-122"/>
                <a:ea typeface="微软雅黑" panose="020B0503020204020204" pitchFamily="34" charset="-122"/>
              </a:rPr>
              <a:t>environmental laws, regulations and standards</a:t>
            </a:r>
            <a:endParaRPr lang="en-US" altLang="zh-CN" sz="1300" dirty="0">
              <a:solidFill>
                <a:schemeClr val="tx2">
                  <a:lumMod val="50000"/>
                </a:schemeClr>
              </a:solidFill>
              <a:latin typeface="微软雅黑" panose="020B0503020204020204" pitchFamily="34" charset="-122"/>
              <a:ea typeface="微软雅黑" panose="020B0503020204020204" pitchFamily="34" charset="-122"/>
            </a:endParaRPr>
          </a:p>
          <a:p>
            <a:pPr marL="342900" indent="-342900">
              <a:lnSpc>
                <a:spcPct val="100000"/>
              </a:lnSpc>
              <a:spcBef>
                <a:spcPts val="0"/>
              </a:spcBef>
              <a:buFont typeface="Arial" panose="020B0604020202020204" pitchFamily="34" charset="0"/>
              <a:buChar char="•"/>
            </a:pPr>
            <a:r>
              <a:rPr lang="en-US" altLang="zh-CN" sz="1300" dirty="0">
                <a:solidFill>
                  <a:schemeClr val="tx2">
                    <a:lumMod val="50000"/>
                  </a:schemeClr>
                </a:solidFill>
                <a:latin typeface="微软雅黑" panose="020B0503020204020204" pitchFamily="34" charset="-122"/>
                <a:ea typeface="微软雅黑" panose="020B0503020204020204" pitchFamily="34" charset="-122"/>
              </a:rPr>
              <a:t>research and development of the "Green Development Guide for BRI" (referred to as the </a:t>
            </a:r>
            <a:r>
              <a:rPr lang="en-US" altLang="zh-CN" sz="1300" b="1" dirty="0">
                <a:solidFill>
                  <a:schemeClr val="tx2">
                    <a:lumMod val="50000"/>
                  </a:schemeClr>
                </a:solidFill>
                <a:latin typeface="微软雅黑" panose="020B0503020204020204" pitchFamily="34" charset="-122"/>
                <a:ea typeface="微软雅黑" panose="020B0503020204020204" pitchFamily="34" charset="-122"/>
              </a:rPr>
              <a:t>"Traffic Light" </a:t>
            </a:r>
            <a:r>
              <a:rPr lang="en-US" altLang="zh-CN" sz="1300" dirty="0">
                <a:solidFill>
                  <a:schemeClr val="tx2">
                    <a:lumMod val="50000"/>
                  </a:schemeClr>
                </a:solidFill>
                <a:latin typeface="微软雅黑" panose="020B0503020204020204" pitchFamily="34" charset="-122"/>
                <a:ea typeface="微软雅黑" panose="020B0503020204020204" pitchFamily="34" charset="-122"/>
              </a:rPr>
              <a:t>mechanism project). The overall goal is to reduce the </a:t>
            </a:r>
            <a:r>
              <a:rPr lang="en-US" altLang="zh-CN" sz="1300" b="1" dirty="0">
                <a:solidFill>
                  <a:schemeClr val="tx2">
                    <a:lumMod val="50000"/>
                  </a:schemeClr>
                </a:solidFill>
                <a:latin typeface="微软雅黑" panose="020B0503020204020204" pitchFamily="34" charset="-122"/>
                <a:ea typeface="微软雅黑" panose="020B0503020204020204" pitchFamily="34" charset="-122"/>
              </a:rPr>
              <a:t>environmental and climate risks </a:t>
            </a:r>
            <a:r>
              <a:rPr lang="en-US" altLang="zh-CN" sz="1300" dirty="0">
                <a:solidFill>
                  <a:schemeClr val="tx2">
                    <a:lumMod val="50000"/>
                  </a:schemeClr>
                </a:solidFill>
                <a:latin typeface="微软雅黑" panose="020B0503020204020204" pitchFamily="34" charset="-122"/>
                <a:ea typeface="微软雅黑" panose="020B0503020204020204" pitchFamily="34" charset="-122"/>
              </a:rPr>
              <a:t>of overseas investment and promote the construction of the Green Belt and Road. </a:t>
            </a:r>
            <a:endParaRPr lang="en-US" altLang="zh-CN" sz="1300" dirty="0">
              <a:solidFill>
                <a:schemeClr val="tx2">
                  <a:lumMod val="50000"/>
                </a:schemeClr>
              </a:solidFill>
            </a:endParaRPr>
          </a:p>
        </p:txBody>
      </p:sp>
      <p:sp>
        <p:nvSpPr>
          <p:cNvPr id="3" name="Slide Number Placeholder 2">
            <a:extLst>
              <a:ext uri="{FF2B5EF4-FFF2-40B4-BE49-F238E27FC236}">
                <a16:creationId xmlns:a16="http://schemas.microsoft.com/office/drawing/2014/main" id="{977A8F14-0E7B-4956-B2C9-CA911ED482DC}"/>
              </a:ext>
            </a:extLst>
          </p:cNvPr>
          <p:cNvSpPr>
            <a:spLocks noGrp="1"/>
          </p:cNvSpPr>
          <p:nvPr>
            <p:ph type="sldNum" sz="quarter" idx="4"/>
          </p:nvPr>
        </p:nvSpPr>
        <p:spPr/>
        <p:txBody>
          <a:bodyPr/>
          <a:lstStyle/>
          <a:p>
            <a:fld id="{AAA992F6-0A7B-334A-9D55-6AB578A2FA35}" type="slidenum">
              <a:rPr lang="en-US" smtClean="0"/>
              <a:pPr/>
              <a:t>3</a:t>
            </a:fld>
            <a:endParaRPr lang="en-US" dirty="0"/>
          </a:p>
        </p:txBody>
      </p:sp>
      <p:sp>
        <p:nvSpPr>
          <p:cNvPr id="5" name="Title 4">
            <a:extLst>
              <a:ext uri="{FF2B5EF4-FFF2-40B4-BE49-F238E27FC236}">
                <a16:creationId xmlns:a16="http://schemas.microsoft.com/office/drawing/2014/main" id="{A887B75E-0DDD-4F5C-9D9C-3D0DC4B12452}"/>
              </a:ext>
            </a:extLst>
          </p:cNvPr>
          <p:cNvSpPr>
            <a:spLocks noGrp="1"/>
          </p:cNvSpPr>
          <p:nvPr>
            <p:ph type="title"/>
          </p:nvPr>
        </p:nvSpPr>
        <p:spPr/>
        <p:txBody>
          <a:bodyPr>
            <a:normAutofit/>
          </a:bodyPr>
          <a:lstStyle/>
          <a:p>
            <a:r>
              <a:rPr lang="en-US" altLang="zh-CN" dirty="0">
                <a:solidFill>
                  <a:schemeClr val="tx2">
                    <a:lumMod val="50000"/>
                  </a:schemeClr>
                </a:solidFill>
                <a:latin typeface="Arial" panose="020B0604020202020204" pitchFamily="34" charset="0"/>
                <a:ea typeface="微软雅黑" panose="020B0503020204020204" pitchFamily="34" charset="-122"/>
                <a:cs typeface="Arial" panose="020B0604020202020204" pitchFamily="34" charset="0"/>
              </a:rPr>
              <a:t>Belt and Road International Green Development Coalition (BRIGC) </a:t>
            </a:r>
            <a:endParaRPr lang="zh-CN" altLang="en-US" dirty="0">
              <a:solidFill>
                <a:schemeClr val="tx2">
                  <a:lumMod val="50000"/>
                </a:schemeClr>
              </a:solidFill>
              <a:latin typeface="Arial" panose="020B0604020202020204" pitchFamily="34" charset="0"/>
              <a:ea typeface="微软雅黑" panose="020B0503020204020204" pitchFamily="34" charset="-122"/>
              <a:cs typeface="Arial" panose="020B0604020202020204" pitchFamily="34" charset="0"/>
            </a:endParaRPr>
          </a:p>
        </p:txBody>
      </p:sp>
      <p:pic>
        <p:nvPicPr>
          <p:cNvPr id="1028" name="Picture 4" descr="BRI Green Light System for Infrastructure Investment">
            <a:extLst>
              <a:ext uri="{FF2B5EF4-FFF2-40B4-BE49-F238E27FC236}">
                <a16:creationId xmlns:a16="http://schemas.microsoft.com/office/drawing/2014/main" id="{4895AA2F-C2F8-4FED-853A-86BE78528F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9084"/>
          <a:stretch/>
        </p:blipFill>
        <p:spPr bwMode="auto">
          <a:xfrm>
            <a:off x="1604963" y="3078481"/>
            <a:ext cx="8982075" cy="36046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AB43C0-A8E0-48F9-AC0A-9FD72719B19B}"/>
              </a:ext>
            </a:extLst>
          </p:cNvPr>
          <p:cNvSpPr/>
          <p:nvPr/>
        </p:nvSpPr>
        <p:spPr>
          <a:xfrm>
            <a:off x="7384751" y="6646729"/>
            <a:ext cx="3338481" cy="215444"/>
          </a:xfrm>
          <a:prstGeom prst="rect">
            <a:avLst/>
          </a:prstGeom>
        </p:spPr>
        <p:txBody>
          <a:bodyPr wrap="square">
            <a:spAutoFit/>
          </a:bodyPr>
          <a:lstStyle/>
          <a:p>
            <a:r>
              <a:rPr lang="en-US" sz="800" dirty="0"/>
              <a:t>https://green-bri.org/green-light-system-for-the-belt-and-road-initiative</a:t>
            </a:r>
          </a:p>
        </p:txBody>
      </p:sp>
    </p:spTree>
    <p:extLst>
      <p:ext uri="{BB962C8B-B14F-4D97-AF65-F5344CB8AC3E}">
        <p14:creationId xmlns:p14="http://schemas.microsoft.com/office/powerpoint/2010/main" val="3467954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esentation1">
            <a:extLst>
              <a:ext uri="{FF2B5EF4-FFF2-40B4-BE49-F238E27FC236}">
                <a16:creationId xmlns:a16="http://schemas.microsoft.com/office/drawing/2014/main" id="{9F33424B-BE05-5540-AAF5-ED0CECAF7F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04" r="11150"/>
          <a:stretch/>
        </p:blipFill>
        <p:spPr bwMode="auto">
          <a:xfrm>
            <a:off x="5561599" y="2702334"/>
            <a:ext cx="5013859" cy="2397670"/>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A7AEDCB2-683A-4716-A269-1F3D9640B6F1}"/>
              </a:ext>
            </a:extLst>
          </p:cNvPr>
          <p:cNvSpPr>
            <a:spLocks noGrp="1"/>
          </p:cNvSpPr>
          <p:nvPr>
            <p:ph type="title"/>
          </p:nvPr>
        </p:nvSpPr>
        <p:spPr>
          <a:xfrm>
            <a:off x="2095500" y="598442"/>
            <a:ext cx="8001000" cy="653974"/>
          </a:xfrm>
        </p:spPr>
        <p:txBody>
          <a:bodyPr>
            <a:noAutofit/>
          </a:bodyPr>
          <a:lstStyle/>
          <a:p>
            <a:pPr algn="l"/>
            <a:r>
              <a:rPr lang="en-US" altLang="zh-CN" sz="2000" dirty="0">
                <a:solidFill>
                  <a:schemeClr val="bg2">
                    <a:lumMod val="10000"/>
                  </a:schemeClr>
                </a:solidFill>
                <a:latin typeface="微软雅黑" panose="020B0503020204020204" pitchFamily="34" charset="-122"/>
                <a:ea typeface="微软雅黑" panose="020B0503020204020204" pitchFamily="34" charset="-122"/>
                <a:sym typeface="Arial" panose="020B0604020202020204" pitchFamily="34" charset="0"/>
              </a:rPr>
              <a:t>Policy environment</a:t>
            </a:r>
            <a:r>
              <a:rPr lang="zh-CN" altLang="en-US" sz="2000" dirty="0">
                <a:solidFill>
                  <a:schemeClr val="bg2">
                    <a:lumMod val="10000"/>
                  </a:schemeClr>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dirty="0">
                <a:solidFill>
                  <a:schemeClr val="bg2">
                    <a:lumMod val="10000"/>
                  </a:schemeClr>
                </a:solidFill>
                <a:latin typeface="微软雅黑" panose="020B0503020204020204" pitchFamily="34" charset="-122"/>
                <a:ea typeface="微软雅黑" panose="020B0503020204020204" pitchFamily="34" charset="-122"/>
                <a:sym typeface="Arial" panose="020B0604020202020204" pitchFamily="34" charset="0"/>
              </a:rPr>
              <a:t>Vietnam Power Development Plan 8</a:t>
            </a:r>
            <a:endParaRPr lang="zh-CN" altLang="en-US" sz="20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15" name="TextBox 14">
            <a:extLst>
              <a:ext uri="{FF2B5EF4-FFF2-40B4-BE49-F238E27FC236}">
                <a16:creationId xmlns:a16="http://schemas.microsoft.com/office/drawing/2014/main" id="{892473EB-9447-4EFC-8965-7F85D320AB37}"/>
              </a:ext>
            </a:extLst>
          </p:cNvPr>
          <p:cNvSpPr txBox="1"/>
          <p:nvPr/>
        </p:nvSpPr>
        <p:spPr>
          <a:xfrm>
            <a:off x="1854904" y="2702335"/>
            <a:ext cx="3706695" cy="3293209"/>
          </a:xfrm>
          <a:prstGeom prst="rect">
            <a:avLst/>
          </a:prstGeom>
          <a:noFill/>
        </p:spPr>
        <p:txBody>
          <a:bodyPr wrap="square">
            <a:spAutoFit/>
          </a:bodyPr>
          <a:lstStyle/>
          <a:p>
            <a:pPr marL="285750" indent="-285750">
              <a:buFont typeface="Arial" panose="020B0604020202020204" pitchFamily="34" charset="0"/>
              <a:buChar char="•"/>
            </a:pPr>
            <a:r>
              <a:rPr lang="en-US" altLang="zh-CN" sz="1300" dirty="0">
                <a:solidFill>
                  <a:schemeClr val="tx2">
                    <a:lumMod val="50000"/>
                  </a:schemeClr>
                </a:solidFill>
                <a:latin typeface="Arial" panose="020B0604020202020204" pitchFamily="34" charset="0"/>
                <a:cs typeface="Arial" panose="020B0604020202020204" pitchFamily="34" charset="0"/>
              </a:rPr>
              <a:t>In the past two years, Vietnam has rapidly developed solar and wind power, introduced many renewable energy technologies and project investments, and established a new renewable energy market.</a:t>
            </a:r>
          </a:p>
          <a:p>
            <a:pPr marL="285750" indent="-285750">
              <a:buFont typeface="Arial" panose="020B0604020202020204" pitchFamily="34" charset="0"/>
              <a:buChar char="•"/>
            </a:pPr>
            <a:r>
              <a:rPr lang="en-US" altLang="zh-CN" sz="1300" dirty="0">
                <a:solidFill>
                  <a:schemeClr val="tx2">
                    <a:lumMod val="50000"/>
                  </a:schemeClr>
                </a:solidFill>
                <a:latin typeface="Arial" panose="020B0604020202020204" pitchFamily="34" charset="0"/>
                <a:cs typeface="Arial" panose="020B0604020202020204" pitchFamily="34" charset="0"/>
              </a:rPr>
              <a:t>Chinese engineering contractors and manufacturers participated extensively in the bidding and construction, helping Vietnam to take the road of low-carbon development.</a:t>
            </a:r>
          </a:p>
          <a:p>
            <a:pPr marL="285750" indent="-285750">
              <a:buFont typeface="Arial" panose="020B0604020202020204" pitchFamily="34" charset="0"/>
              <a:buChar char="•"/>
            </a:pPr>
            <a:r>
              <a:rPr lang="en-US" altLang="zh-CN" sz="1300" dirty="0">
                <a:solidFill>
                  <a:schemeClr val="tx2">
                    <a:lumMod val="50000"/>
                  </a:schemeClr>
                </a:solidFill>
                <a:latin typeface="Arial" panose="020B0604020202020204" pitchFamily="34" charset="0"/>
                <a:cs typeface="Arial" panose="020B0604020202020204" pitchFamily="34" charset="0"/>
              </a:rPr>
              <a:t>Based on the rapid development of the policy landscape in the past two years, the Vietnamese government recently revised its power development plan to support more renewables and be more cautious in the development of new coal power projects.</a:t>
            </a:r>
            <a:endParaRPr lang="zh-CN" altLang="en-US" sz="1300" dirty="0">
              <a:solidFill>
                <a:schemeClr val="tx2">
                  <a:lumMod val="50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5723773-061B-3E45-90A5-B2F8A557122D}"/>
              </a:ext>
            </a:extLst>
          </p:cNvPr>
          <p:cNvSpPr/>
          <p:nvPr/>
        </p:nvSpPr>
        <p:spPr>
          <a:xfrm>
            <a:off x="5658710" y="5193830"/>
            <a:ext cx="4819637" cy="707886"/>
          </a:xfrm>
          <a:prstGeom prst="rect">
            <a:avLst/>
          </a:prstGeom>
        </p:spPr>
        <p:txBody>
          <a:bodyPr wrap="square">
            <a:spAutoFit/>
          </a:bodyPr>
          <a:lstStyle/>
          <a:p>
            <a:r>
              <a:rPr lang="en-US" sz="1000" dirty="0">
                <a:solidFill>
                  <a:srgbClr val="141414"/>
                </a:solidFill>
                <a:latin typeface="Arial" panose="020B0604020202020204" pitchFamily="34" charset="0"/>
                <a:ea typeface="Microsoft YaHei" panose="020B0503020204020204" pitchFamily="34" charset="-122"/>
                <a:cs typeface="Arial" panose="020B0604020202020204" pitchFamily="34" charset="0"/>
              </a:rPr>
              <a:t>China Power Construction and Super Energy signed an EPC contract for 550 MW PV capacity in Vietnam through video conferencing. (Photo Credit: China Power Construction Group Co., Ltd.) http://</a:t>
            </a:r>
            <a:r>
              <a:rPr lang="en-US" sz="1000" dirty="0" err="1">
                <a:solidFill>
                  <a:srgbClr val="141414"/>
                </a:solidFill>
                <a:latin typeface="Arial" panose="020B0604020202020204" pitchFamily="34" charset="0"/>
                <a:ea typeface="Microsoft YaHei" panose="020B0503020204020204" pitchFamily="34" charset="-122"/>
                <a:cs typeface="Arial" panose="020B0604020202020204" pitchFamily="34" charset="0"/>
              </a:rPr>
              <a:t>taiyangnews.info</a:t>
            </a:r>
            <a:r>
              <a:rPr lang="en-US" sz="1000" dirty="0">
                <a:solidFill>
                  <a:srgbClr val="141414"/>
                </a:solidFill>
                <a:latin typeface="Arial" panose="020B0604020202020204" pitchFamily="34" charset="0"/>
                <a:ea typeface="Microsoft YaHei" panose="020B0503020204020204" pitchFamily="34" charset="-122"/>
                <a:cs typeface="Arial" panose="020B0604020202020204" pitchFamily="34" charset="0"/>
              </a:rPr>
              <a:t>/business/chinese-epc-to-construct-550-mw-in-vietnam/</a:t>
            </a:r>
            <a:endParaRPr lang="en-US" sz="1000" dirty="0">
              <a:latin typeface="Arial" panose="020B0604020202020204" pitchFamily="34" charset="0"/>
              <a:ea typeface="Microsoft YaHei" panose="020B0503020204020204" pitchFamily="34" charset="-122"/>
              <a:cs typeface="Arial" panose="020B0604020202020204" pitchFamily="34" charset="0"/>
            </a:endParaRPr>
          </a:p>
        </p:txBody>
      </p:sp>
      <p:pic>
        <p:nvPicPr>
          <p:cNvPr id="6" name="Picture 5">
            <a:extLst>
              <a:ext uri="{FF2B5EF4-FFF2-40B4-BE49-F238E27FC236}">
                <a16:creationId xmlns:a16="http://schemas.microsoft.com/office/drawing/2014/main" id="{5F73817E-E82E-4B73-8C09-1AEF1DDE5929}"/>
              </a:ext>
            </a:extLst>
          </p:cNvPr>
          <p:cNvPicPr>
            <a:picLocks noChangeAspect="1"/>
          </p:cNvPicPr>
          <p:nvPr/>
        </p:nvPicPr>
        <p:blipFill rotWithShape="1">
          <a:blip r:embed="rId4"/>
          <a:srcRect l="4215" t="72831" r="7794" b="5381"/>
          <a:stretch/>
        </p:blipFill>
        <p:spPr>
          <a:xfrm>
            <a:off x="2095500" y="1566192"/>
            <a:ext cx="5013858" cy="942871"/>
          </a:xfrm>
          <a:prstGeom prst="rect">
            <a:avLst/>
          </a:prstGeom>
        </p:spPr>
      </p:pic>
    </p:spTree>
    <p:extLst>
      <p:ext uri="{BB962C8B-B14F-4D97-AF65-F5344CB8AC3E}">
        <p14:creationId xmlns:p14="http://schemas.microsoft.com/office/powerpoint/2010/main" val="258246791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1B63D9-CF30-43C7-B3C9-1A801EE35729}"/>
              </a:ext>
            </a:extLst>
          </p:cNvPr>
          <p:cNvSpPr>
            <a:spLocks noGrp="1"/>
          </p:cNvSpPr>
          <p:nvPr>
            <p:ph type="ctrTitle"/>
          </p:nvPr>
        </p:nvSpPr>
        <p:spPr/>
        <p:txBody>
          <a:bodyPr/>
          <a:lstStyle/>
          <a:p>
            <a:pPr algn="ctr"/>
            <a:r>
              <a:rPr lang="en-US" altLang="zh-CN" sz="2400" dirty="0"/>
              <a:t>Summary remarks</a:t>
            </a:r>
            <a:endParaRPr lang="zh-CN" altLang="en-US" sz="2400" dirty="0"/>
          </a:p>
        </p:txBody>
      </p:sp>
    </p:spTree>
    <p:extLst>
      <p:ext uri="{BB962C8B-B14F-4D97-AF65-F5344CB8AC3E}">
        <p14:creationId xmlns:p14="http://schemas.microsoft.com/office/powerpoint/2010/main" val="3896443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0</TotalTime>
  <Words>627</Words>
  <Application>Microsoft Macintosh PowerPoint</Application>
  <PresentationFormat>Widescreen</PresentationFormat>
  <Paragraphs>27</Paragraphs>
  <Slides>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Microsoft YaHei</vt:lpstr>
      <vt:lpstr>Microsoft YaHei</vt:lpstr>
      <vt:lpstr>Arial</vt:lpstr>
      <vt:lpstr>Arial Black</vt:lpstr>
      <vt:lpstr>Calibri</vt:lpstr>
      <vt:lpstr>Calibri Light</vt:lpstr>
      <vt:lpstr>Garamond</vt:lpstr>
      <vt:lpstr>Georgia</vt:lpstr>
      <vt:lpstr>Office Theme</vt:lpstr>
      <vt:lpstr>PowerPoint Presentation</vt:lpstr>
      <vt:lpstr>China commits to peaking emissions by 2030 and emissions neutrality by 2060</vt:lpstr>
      <vt:lpstr>Belt and Road International Green Development Coalition (BRIGC) </vt:lpstr>
      <vt:lpstr>Policy environment：Vietnam Power Development Plan 8</vt:lpstr>
      <vt:lpstr>Summary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Gardner</dc:creator>
  <cp:lastModifiedBy>Martin Gardner</cp:lastModifiedBy>
  <cp:revision>1</cp:revision>
  <dcterms:created xsi:type="dcterms:W3CDTF">2020-11-19T23:38:10Z</dcterms:created>
  <dcterms:modified xsi:type="dcterms:W3CDTF">2020-11-19T23:39:10Z</dcterms:modified>
</cp:coreProperties>
</file>