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 id="2147483814" r:id="rId5"/>
  </p:sldMasterIdLst>
  <p:notesMasterIdLst>
    <p:notesMasterId r:id="rId9"/>
  </p:notesMasterIdLst>
  <p:sldIdLst>
    <p:sldId id="264" r:id="rId6"/>
    <p:sldId id="1050" r:id="rId7"/>
    <p:sldId id="105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eke Snijder" initials="MS" lastIdx="4" clrIdx="0">
    <p:extLst>
      <p:ext uri="{19B8F6BF-5375-455C-9EA6-DF929625EA0E}">
        <p15:presenceInfo xmlns:p15="http://schemas.microsoft.com/office/powerpoint/2012/main" userId="S::MiekeS@ids.ac.uk::971cee27-d747-47e4-a21e-10bb84cfdc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72" autoAdjust="0"/>
    <p:restoredTop sz="79082" autoAdjust="0"/>
  </p:normalViewPr>
  <p:slideViewPr>
    <p:cSldViewPr snapToGrid="0">
      <p:cViewPr varScale="1">
        <p:scale>
          <a:sx n="85" d="100"/>
          <a:sy n="85" d="100"/>
        </p:scale>
        <p:origin x="1008" y="84"/>
      </p:cViewPr>
      <p:guideLst/>
    </p:cSldViewPr>
  </p:slideViewPr>
  <p:notesTextViewPr>
    <p:cViewPr>
      <p:scale>
        <a:sx n="3" d="2"/>
        <a:sy n="3" d="2"/>
      </p:scale>
      <p:origin x="0" y="0"/>
    </p:cViewPr>
  </p:notesTextViewPr>
  <p:sorterViewPr>
    <p:cViewPr>
      <p:scale>
        <a:sx n="120" d="100"/>
        <a:sy n="120" d="100"/>
      </p:scale>
      <p:origin x="0" y="-79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eke Snijder" userId="971cee27-d747-47e4-a21e-10bb84cfdc02" providerId="ADAL" clId="{C7417220-DAC5-4D3F-BC8B-DF43A46E1D11}"/>
    <pc:docChg chg="undo custSel delSld modSld">
      <pc:chgData name="Mieke Snijder" userId="971cee27-d747-47e4-a21e-10bb84cfdc02" providerId="ADAL" clId="{C7417220-DAC5-4D3F-BC8B-DF43A46E1D11}" dt="2023-04-19T16:57:25.929" v="45" actId="20577"/>
      <pc:docMkLst>
        <pc:docMk/>
      </pc:docMkLst>
      <pc:sldChg chg="del">
        <pc:chgData name="Mieke Snijder" userId="971cee27-d747-47e4-a21e-10bb84cfdc02" providerId="ADAL" clId="{C7417220-DAC5-4D3F-BC8B-DF43A46E1D11}" dt="2023-04-19T16:53:46.009" v="0" actId="47"/>
        <pc:sldMkLst>
          <pc:docMk/>
          <pc:sldMk cId="3892723877" sldId="258"/>
        </pc:sldMkLst>
      </pc:sldChg>
      <pc:sldChg chg="del">
        <pc:chgData name="Mieke Snijder" userId="971cee27-d747-47e4-a21e-10bb84cfdc02" providerId="ADAL" clId="{C7417220-DAC5-4D3F-BC8B-DF43A46E1D11}" dt="2023-04-19T16:53:46.009" v="0" actId="47"/>
        <pc:sldMkLst>
          <pc:docMk/>
          <pc:sldMk cId="701234205" sldId="259"/>
        </pc:sldMkLst>
      </pc:sldChg>
      <pc:sldChg chg="del">
        <pc:chgData name="Mieke Snijder" userId="971cee27-d747-47e4-a21e-10bb84cfdc02" providerId="ADAL" clId="{C7417220-DAC5-4D3F-BC8B-DF43A46E1D11}" dt="2023-04-19T16:53:46.009" v="0" actId="47"/>
        <pc:sldMkLst>
          <pc:docMk/>
          <pc:sldMk cId="2103423817" sldId="260"/>
        </pc:sldMkLst>
      </pc:sldChg>
      <pc:sldChg chg="del">
        <pc:chgData name="Mieke Snijder" userId="971cee27-d747-47e4-a21e-10bb84cfdc02" providerId="ADAL" clId="{C7417220-DAC5-4D3F-BC8B-DF43A46E1D11}" dt="2023-04-19T16:53:46.009" v="0" actId="47"/>
        <pc:sldMkLst>
          <pc:docMk/>
          <pc:sldMk cId="1393334783" sldId="261"/>
        </pc:sldMkLst>
      </pc:sldChg>
      <pc:sldChg chg="del">
        <pc:chgData name="Mieke Snijder" userId="971cee27-d747-47e4-a21e-10bb84cfdc02" providerId="ADAL" clId="{C7417220-DAC5-4D3F-BC8B-DF43A46E1D11}" dt="2023-04-19T16:53:46.009" v="0" actId="47"/>
        <pc:sldMkLst>
          <pc:docMk/>
          <pc:sldMk cId="325674374" sldId="262"/>
        </pc:sldMkLst>
      </pc:sldChg>
      <pc:sldChg chg="del">
        <pc:chgData name="Mieke Snijder" userId="971cee27-d747-47e4-a21e-10bb84cfdc02" providerId="ADAL" clId="{C7417220-DAC5-4D3F-BC8B-DF43A46E1D11}" dt="2023-04-19T16:53:46.009" v="0" actId="47"/>
        <pc:sldMkLst>
          <pc:docMk/>
          <pc:sldMk cId="2456425981" sldId="266"/>
        </pc:sldMkLst>
      </pc:sldChg>
      <pc:sldChg chg="del">
        <pc:chgData name="Mieke Snijder" userId="971cee27-d747-47e4-a21e-10bb84cfdc02" providerId="ADAL" clId="{C7417220-DAC5-4D3F-BC8B-DF43A46E1D11}" dt="2023-04-19T16:53:46.009" v="0" actId="47"/>
        <pc:sldMkLst>
          <pc:docMk/>
          <pc:sldMk cId="1567061421" sldId="962"/>
        </pc:sldMkLst>
      </pc:sldChg>
      <pc:sldChg chg="del">
        <pc:chgData name="Mieke Snijder" userId="971cee27-d747-47e4-a21e-10bb84cfdc02" providerId="ADAL" clId="{C7417220-DAC5-4D3F-BC8B-DF43A46E1D11}" dt="2023-04-19T16:53:46.009" v="0" actId="47"/>
        <pc:sldMkLst>
          <pc:docMk/>
          <pc:sldMk cId="2532645616" sldId="1023"/>
        </pc:sldMkLst>
      </pc:sldChg>
      <pc:sldChg chg="del">
        <pc:chgData name="Mieke Snijder" userId="971cee27-d747-47e4-a21e-10bb84cfdc02" providerId="ADAL" clId="{C7417220-DAC5-4D3F-BC8B-DF43A46E1D11}" dt="2023-04-19T16:53:46.009" v="0" actId="47"/>
        <pc:sldMkLst>
          <pc:docMk/>
          <pc:sldMk cId="3301651516" sldId="1024"/>
        </pc:sldMkLst>
      </pc:sldChg>
      <pc:sldChg chg="del">
        <pc:chgData name="Mieke Snijder" userId="971cee27-d747-47e4-a21e-10bb84cfdc02" providerId="ADAL" clId="{C7417220-DAC5-4D3F-BC8B-DF43A46E1D11}" dt="2023-04-19T16:53:46.009" v="0" actId="47"/>
        <pc:sldMkLst>
          <pc:docMk/>
          <pc:sldMk cId="2040177752" sldId="1025"/>
        </pc:sldMkLst>
      </pc:sldChg>
      <pc:sldChg chg="del">
        <pc:chgData name="Mieke Snijder" userId="971cee27-d747-47e4-a21e-10bb84cfdc02" providerId="ADAL" clId="{C7417220-DAC5-4D3F-BC8B-DF43A46E1D11}" dt="2023-04-19T16:53:46.009" v="0" actId="47"/>
        <pc:sldMkLst>
          <pc:docMk/>
          <pc:sldMk cId="619457631" sldId="1026"/>
        </pc:sldMkLst>
      </pc:sldChg>
      <pc:sldChg chg="del">
        <pc:chgData name="Mieke Snijder" userId="971cee27-d747-47e4-a21e-10bb84cfdc02" providerId="ADAL" clId="{C7417220-DAC5-4D3F-BC8B-DF43A46E1D11}" dt="2023-04-19T16:53:46.009" v="0" actId="47"/>
        <pc:sldMkLst>
          <pc:docMk/>
          <pc:sldMk cId="304732837" sldId="1027"/>
        </pc:sldMkLst>
      </pc:sldChg>
      <pc:sldChg chg="del">
        <pc:chgData name="Mieke Snijder" userId="971cee27-d747-47e4-a21e-10bb84cfdc02" providerId="ADAL" clId="{C7417220-DAC5-4D3F-BC8B-DF43A46E1D11}" dt="2023-04-19T16:53:46.009" v="0" actId="47"/>
        <pc:sldMkLst>
          <pc:docMk/>
          <pc:sldMk cId="3903432740" sldId="1028"/>
        </pc:sldMkLst>
      </pc:sldChg>
      <pc:sldChg chg="del">
        <pc:chgData name="Mieke Snijder" userId="971cee27-d747-47e4-a21e-10bb84cfdc02" providerId="ADAL" clId="{C7417220-DAC5-4D3F-BC8B-DF43A46E1D11}" dt="2023-04-19T16:53:46.009" v="0" actId="47"/>
        <pc:sldMkLst>
          <pc:docMk/>
          <pc:sldMk cId="649763819" sldId="1030"/>
        </pc:sldMkLst>
      </pc:sldChg>
      <pc:sldChg chg="del">
        <pc:chgData name="Mieke Snijder" userId="971cee27-d747-47e4-a21e-10bb84cfdc02" providerId="ADAL" clId="{C7417220-DAC5-4D3F-BC8B-DF43A46E1D11}" dt="2023-04-19T16:53:46.009" v="0" actId="47"/>
        <pc:sldMkLst>
          <pc:docMk/>
          <pc:sldMk cId="2759371754" sldId="1031"/>
        </pc:sldMkLst>
      </pc:sldChg>
      <pc:sldChg chg="del">
        <pc:chgData name="Mieke Snijder" userId="971cee27-d747-47e4-a21e-10bb84cfdc02" providerId="ADAL" clId="{C7417220-DAC5-4D3F-BC8B-DF43A46E1D11}" dt="2023-04-19T16:53:46.009" v="0" actId="47"/>
        <pc:sldMkLst>
          <pc:docMk/>
          <pc:sldMk cId="1911787385" sldId="1032"/>
        </pc:sldMkLst>
      </pc:sldChg>
      <pc:sldChg chg="del">
        <pc:chgData name="Mieke Snijder" userId="971cee27-d747-47e4-a21e-10bb84cfdc02" providerId="ADAL" clId="{C7417220-DAC5-4D3F-BC8B-DF43A46E1D11}" dt="2023-04-19T16:53:46.009" v="0" actId="47"/>
        <pc:sldMkLst>
          <pc:docMk/>
          <pc:sldMk cId="637555684" sldId="1033"/>
        </pc:sldMkLst>
      </pc:sldChg>
      <pc:sldChg chg="del">
        <pc:chgData name="Mieke Snijder" userId="971cee27-d747-47e4-a21e-10bb84cfdc02" providerId="ADAL" clId="{C7417220-DAC5-4D3F-BC8B-DF43A46E1D11}" dt="2023-04-19T16:53:46.009" v="0" actId="47"/>
        <pc:sldMkLst>
          <pc:docMk/>
          <pc:sldMk cId="898514618" sldId="1034"/>
        </pc:sldMkLst>
      </pc:sldChg>
      <pc:sldChg chg="del">
        <pc:chgData name="Mieke Snijder" userId="971cee27-d747-47e4-a21e-10bb84cfdc02" providerId="ADAL" clId="{C7417220-DAC5-4D3F-BC8B-DF43A46E1D11}" dt="2023-04-19T16:53:46.009" v="0" actId="47"/>
        <pc:sldMkLst>
          <pc:docMk/>
          <pc:sldMk cId="3516668761" sldId="1035"/>
        </pc:sldMkLst>
      </pc:sldChg>
      <pc:sldChg chg="del">
        <pc:chgData name="Mieke Snijder" userId="971cee27-d747-47e4-a21e-10bb84cfdc02" providerId="ADAL" clId="{C7417220-DAC5-4D3F-BC8B-DF43A46E1D11}" dt="2023-04-19T16:53:46.009" v="0" actId="47"/>
        <pc:sldMkLst>
          <pc:docMk/>
          <pc:sldMk cId="3409679482" sldId="1036"/>
        </pc:sldMkLst>
      </pc:sldChg>
      <pc:sldChg chg="del">
        <pc:chgData name="Mieke Snijder" userId="971cee27-d747-47e4-a21e-10bb84cfdc02" providerId="ADAL" clId="{C7417220-DAC5-4D3F-BC8B-DF43A46E1D11}" dt="2023-04-19T16:53:46.009" v="0" actId="47"/>
        <pc:sldMkLst>
          <pc:docMk/>
          <pc:sldMk cId="375012211" sldId="1037"/>
        </pc:sldMkLst>
      </pc:sldChg>
      <pc:sldChg chg="del">
        <pc:chgData name="Mieke Snijder" userId="971cee27-d747-47e4-a21e-10bb84cfdc02" providerId="ADAL" clId="{C7417220-DAC5-4D3F-BC8B-DF43A46E1D11}" dt="2023-04-19T16:53:46.009" v="0" actId="47"/>
        <pc:sldMkLst>
          <pc:docMk/>
          <pc:sldMk cId="3662776449" sldId="1038"/>
        </pc:sldMkLst>
      </pc:sldChg>
      <pc:sldChg chg="del">
        <pc:chgData name="Mieke Snijder" userId="971cee27-d747-47e4-a21e-10bb84cfdc02" providerId="ADAL" clId="{C7417220-DAC5-4D3F-BC8B-DF43A46E1D11}" dt="2023-04-19T16:53:46.009" v="0" actId="47"/>
        <pc:sldMkLst>
          <pc:docMk/>
          <pc:sldMk cId="3564983948" sldId="1039"/>
        </pc:sldMkLst>
      </pc:sldChg>
      <pc:sldChg chg="del">
        <pc:chgData name="Mieke Snijder" userId="971cee27-d747-47e4-a21e-10bb84cfdc02" providerId="ADAL" clId="{C7417220-DAC5-4D3F-BC8B-DF43A46E1D11}" dt="2023-04-19T16:53:46.009" v="0" actId="47"/>
        <pc:sldMkLst>
          <pc:docMk/>
          <pc:sldMk cId="3191646615" sldId="1040"/>
        </pc:sldMkLst>
      </pc:sldChg>
      <pc:sldChg chg="del">
        <pc:chgData name="Mieke Snijder" userId="971cee27-d747-47e4-a21e-10bb84cfdc02" providerId="ADAL" clId="{C7417220-DAC5-4D3F-BC8B-DF43A46E1D11}" dt="2023-04-19T16:53:46.009" v="0" actId="47"/>
        <pc:sldMkLst>
          <pc:docMk/>
          <pc:sldMk cId="3498595537" sldId="1041"/>
        </pc:sldMkLst>
      </pc:sldChg>
      <pc:sldChg chg="del">
        <pc:chgData name="Mieke Snijder" userId="971cee27-d747-47e4-a21e-10bb84cfdc02" providerId="ADAL" clId="{C7417220-DAC5-4D3F-BC8B-DF43A46E1D11}" dt="2023-04-19T16:53:46.009" v="0" actId="47"/>
        <pc:sldMkLst>
          <pc:docMk/>
          <pc:sldMk cId="3830985831" sldId="1042"/>
        </pc:sldMkLst>
      </pc:sldChg>
      <pc:sldChg chg="del">
        <pc:chgData name="Mieke Snijder" userId="971cee27-d747-47e4-a21e-10bb84cfdc02" providerId="ADAL" clId="{C7417220-DAC5-4D3F-BC8B-DF43A46E1D11}" dt="2023-04-19T16:53:46.009" v="0" actId="47"/>
        <pc:sldMkLst>
          <pc:docMk/>
          <pc:sldMk cId="3328321232" sldId="1043"/>
        </pc:sldMkLst>
      </pc:sldChg>
      <pc:sldChg chg="del">
        <pc:chgData name="Mieke Snijder" userId="971cee27-d747-47e4-a21e-10bb84cfdc02" providerId="ADAL" clId="{C7417220-DAC5-4D3F-BC8B-DF43A46E1D11}" dt="2023-04-19T16:53:46.009" v="0" actId="47"/>
        <pc:sldMkLst>
          <pc:docMk/>
          <pc:sldMk cId="3730242768" sldId="1044"/>
        </pc:sldMkLst>
      </pc:sldChg>
      <pc:sldChg chg="del">
        <pc:chgData name="Mieke Snijder" userId="971cee27-d747-47e4-a21e-10bb84cfdc02" providerId="ADAL" clId="{C7417220-DAC5-4D3F-BC8B-DF43A46E1D11}" dt="2023-04-19T16:53:46.009" v="0" actId="47"/>
        <pc:sldMkLst>
          <pc:docMk/>
          <pc:sldMk cId="2771006086" sldId="1045"/>
        </pc:sldMkLst>
      </pc:sldChg>
      <pc:sldChg chg="del">
        <pc:chgData name="Mieke Snijder" userId="971cee27-d747-47e4-a21e-10bb84cfdc02" providerId="ADAL" clId="{C7417220-DAC5-4D3F-BC8B-DF43A46E1D11}" dt="2023-04-19T16:53:46.009" v="0" actId="47"/>
        <pc:sldMkLst>
          <pc:docMk/>
          <pc:sldMk cId="1222849870" sldId="1046"/>
        </pc:sldMkLst>
      </pc:sldChg>
      <pc:sldChg chg="del">
        <pc:chgData name="Mieke Snijder" userId="971cee27-d747-47e4-a21e-10bb84cfdc02" providerId="ADAL" clId="{C7417220-DAC5-4D3F-BC8B-DF43A46E1D11}" dt="2023-04-19T16:53:46.009" v="0" actId="47"/>
        <pc:sldMkLst>
          <pc:docMk/>
          <pc:sldMk cId="1265237057" sldId="1047"/>
        </pc:sldMkLst>
      </pc:sldChg>
      <pc:sldChg chg="del">
        <pc:chgData name="Mieke Snijder" userId="971cee27-d747-47e4-a21e-10bb84cfdc02" providerId="ADAL" clId="{C7417220-DAC5-4D3F-BC8B-DF43A46E1D11}" dt="2023-04-19T16:53:46.009" v="0" actId="47"/>
        <pc:sldMkLst>
          <pc:docMk/>
          <pc:sldMk cId="1004089561" sldId="1048"/>
        </pc:sldMkLst>
      </pc:sldChg>
      <pc:sldChg chg="del">
        <pc:chgData name="Mieke Snijder" userId="971cee27-d747-47e4-a21e-10bb84cfdc02" providerId="ADAL" clId="{C7417220-DAC5-4D3F-BC8B-DF43A46E1D11}" dt="2023-04-19T16:53:46.009" v="0" actId="47"/>
        <pc:sldMkLst>
          <pc:docMk/>
          <pc:sldMk cId="3036503165" sldId="1049"/>
        </pc:sldMkLst>
      </pc:sldChg>
      <pc:sldChg chg="modSp mod">
        <pc:chgData name="Mieke Snijder" userId="971cee27-d747-47e4-a21e-10bb84cfdc02" providerId="ADAL" clId="{C7417220-DAC5-4D3F-BC8B-DF43A46E1D11}" dt="2023-04-19T16:57:25.929" v="45" actId="20577"/>
        <pc:sldMkLst>
          <pc:docMk/>
          <pc:sldMk cId="1319420366" sldId="1051"/>
        </pc:sldMkLst>
        <pc:spChg chg="mod">
          <ac:chgData name="Mieke Snijder" userId="971cee27-d747-47e4-a21e-10bb84cfdc02" providerId="ADAL" clId="{C7417220-DAC5-4D3F-BC8B-DF43A46E1D11}" dt="2023-04-19T16:57:25.929" v="45" actId="20577"/>
          <ac:spMkLst>
            <pc:docMk/>
            <pc:sldMk cId="1319420366" sldId="1051"/>
            <ac:spMk id="3" creationId="{8F0E4530-965A-CA8B-4F08-333F9DFA59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12D3A-AEEA-4950-9E9B-B597B5A8C21D}" type="datetimeFigureOut">
              <a:rPr lang="en-GB" smtClean="0"/>
              <a:t>19/04/2023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C6C33-1F5E-4E29-A16C-9CBAA790B90A}" type="slidenum">
              <a:rPr lang="en-GB" smtClean="0"/>
              <a:t>‹#›</a:t>
            </a:fld>
            <a:endParaRPr lang="en-GB"/>
          </a:p>
        </p:txBody>
      </p:sp>
    </p:spTree>
    <p:extLst>
      <p:ext uri="{BB962C8B-B14F-4D97-AF65-F5344CB8AC3E}">
        <p14:creationId xmlns:p14="http://schemas.microsoft.com/office/powerpoint/2010/main" val="327906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I am very excited to be chairing today’s CDI seminar in which we will be celebrating the publication of our special issue in the European Journal of Development Research on Evaluating complex research for development </a:t>
            </a:r>
            <a:r>
              <a:rPr lang="en-US" dirty="0" err="1"/>
              <a:t>programmes</a:t>
            </a:r>
            <a:r>
              <a:rPr lang="en-US" dirty="0"/>
              <a:t>: innovation to navigate complexity</a:t>
            </a:r>
            <a:endParaRPr lang="en-GB" dirty="0"/>
          </a:p>
        </p:txBody>
      </p:sp>
      <p:sp>
        <p:nvSpPr>
          <p:cNvPr id="4" name="Slide Number Placeholder 3"/>
          <p:cNvSpPr>
            <a:spLocks noGrp="1"/>
          </p:cNvSpPr>
          <p:nvPr>
            <p:ph type="sldNum" sz="quarter" idx="5"/>
          </p:nvPr>
        </p:nvSpPr>
        <p:spPr/>
        <p:txBody>
          <a:bodyPr/>
          <a:lstStyle/>
          <a:p>
            <a:fld id="{062C6C33-1F5E-4E29-A16C-9CBAA790B90A}" type="slidenum">
              <a:rPr lang="en-GB" smtClean="0"/>
              <a:t>1</a:t>
            </a:fld>
            <a:endParaRPr lang="en-GB"/>
          </a:p>
        </p:txBody>
      </p:sp>
    </p:spTree>
    <p:extLst>
      <p:ext uri="{BB962C8B-B14F-4D97-AF65-F5344CB8AC3E}">
        <p14:creationId xmlns:p14="http://schemas.microsoft.com/office/powerpoint/2010/main" val="2251739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F2AD-9A8F-42FE-BE5F-1043FACDA5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530D265-439B-4D79-87E0-296535CEDB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9830E2-4189-4C36-9A7C-3EB6D41FC1A4}"/>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78D64C3A-D1A7-48B8-AE1C-82B2AEDB86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1C89B-5744-4E7C-A4A5-FEEC77985468}"/>
              </a:ext>
            </a:extLst>
          </p:cNvPr>
          <p:cNvSpPr>
            <a:spLocks noGrp="1"/>
          </p:cNvSpPr>
          <p:nvPr>
            <p:ph type="sldNum" sz="quarter" idx="12"/>
          </p:nvPr>
        </p:nvSpPr>
        <p:spPr/>
        <p:txBody>
          <a:bodyPr/>
          <a:lstStyle/>
          <a:p>
            <a:fld id="{D2616AC0-6DFF-4787-BB94-B90A4656C38E}" type="slidenum">
              <a:rPr lang="en-GB" smtClean="0"/>
              <a:t>‹#›</a:t>
            </a:fld>
            <a:endParaRPr lang="en-GB"/>
          </a:p>
        </p:txBody>
      </p:sp>
      <p:pic>
        <p:nvPicPr>
          <p:cNvPr id="7" name="Picture 6">
            <a:extLst>
              <a:ext uri="{FF2B5EF4-FFF2-40B4-BE49-F238E27FC236}">
                <a16:creationId xmlns:a16="http://schemas.microsoft.com/office/drawing/2014/main" id="{93B854C6-650C-44D0-8441-0AB5C653A3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5302" y="396674"/>
            <a:ext cx="2114343" cy="1267228"/>
          </a:xfrm>
          <a:prstGeom prst="rect">
            <a:avLst/>
          </a:prstGeom>
        </p:spPr>
      </p:pic>
      <p:sp>
        <p:nvSpPr>
          <p:cNvPr id="8" name="Rectangle 7">
            <a:extLst>
              <a:ext uri="{FF2B5EF4-FFF2-40B4-BE49-F238E27FC236}">
                <a16:creationId xmlns:a16="http://schemas.microsoft.com/office/drawing/2014/main" id="{9B8736C7-5B96-429D-8F41-29A279349A40}"/>
              </a:ext>
            </a:extLst>
          </p:cNvPr>
          <p:cNvSpPr/>
          <p:nvPr userDrawn="1"/>
        </p:nvSpPr>
        <p:spPr>
          <a:xfrm>
            <a:off x="0" y="6261100"/>
            <a:ext cx="12192000" cy="596900"/>
          </a:xfrm>
          <a:prstGeom prst="rect">
            <a:avLst/>
          </a:prstGeom>
          <a:solidFill>
            <a:srgbClr val="8E9300"/>
          </a:solidFill>
          <a:ln>
            <a:solidFill>
              <a:srgbClr val="8E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553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AF97-10C8-490F-9A43-CCCD9E0942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66D8A5-F805-422E-B20B-3140566719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BD075B-10EF-40BB-9159-04F34E12FF2E}"/>
              </a:ext>
            </a:extLst>
          </p:cNvPr>
          <p:cNvSpPr>
            <a:spLocks noGrp="1"/>
          </p:cNvSpPr>
          <p:nvPr>
            <p:ph type="dt" sz="half" idx="10"/>
          </p:nvPr>
        </p:nvSpPr>
        <p:spPr/>
        <p:txBody>
          <a:bodyPr/>
          <a:lstStyle/>
          <a:p>
            <a:fld id="{0123B76C-15C2-42D8-BD3C-1BC4C31CA14E}" type="datetimeFigureOut">
              <a:rPr lang="en-GB" smtClean="0"/>
              <a:pPr/>
              <a:t>19/04/2023</a:t>
            </a:fld>
            <a:endParaRPr lang="en-GB" dirty="0"/>
          </a:p>
        </p:txBody>
      </p:sp>
      <p:sp>
        <p:nvSpPr>
          <p:cNvPr id="5" name="Footer Placeholder 4">
            <a:extLst>
              <a:ext uri="{FF2B5EF4-FFF2-40B4-BE49-F238E27FC236}">
                <a16:creationId xmlns:a16="http://schemas.microsoft.com/office/drawing/2014/main" id="{DEBFD537-9ACF-4A44-BED6-DC2AD1EE793E}"/>
              </a:ext>
            </a:extLst>
          </p:cNvPr>
          <p:cNvSpPr>
            <a:spLocks noGrp="1"/>
          </p:cNvSpPr>
          <p:nvPr>
            <p:ph type="ftr" sz="quarter" idx="11"/>
          </p:nvPr>
        </p:nvSpPr>
        <p:spPr/>
        <p:txBody>
          <a:bodyPr/>
          <a:lstStyle/>
          <a:p>
            <a:r>
              <a:rPr lang="en-GB"/>
              <a:t>CDI presentation template</a:t>
            </a:r>
            <a:endParaRPr lang="en-GB" dirty="0"/>
          </a:p>
        </p:txBody>
      </p:sp>
      <p:sp>
        <p:nvSpPr>
          <p:cNvPr id="6" name="Slide Number Placeholder 5">
            <a:extLst>
              <a:ext uri="{FF2B5EF4-FFF2-40B4-BE49-F238E27FC236}">
                <a16:creationId xmlns:a16="http://schemas.microsoft.com/office/drawing/2014/main" id="{C3D128E8-8823-42B2-8417-76847D61BBE7}"/>
              </a:ext>
            </a:extLst>
          </p:cNvPr>
          <p:cNvSpPr>
            <a:spLocks noGrp="1"/>
          </p:cNvSpPr>
          <p:nvPr>
            <p:ph type="sldNum" sz="quarter" idx="12"/>
          </p:nvPr>
        </p:nvSpPr>
        <p:spPr/>
        <p:txBody>
          <a:bodyPr/>
          <a:lstStyle/>
          <a:p>
            <a:fld id="{D2616AC0-6DFF-4787-BB94-B90A4656C38E}" type="slidenum">
              <a:rPr lang="en-GB" smtClean="0"/>
              <a:pPr/>
              <a:t>‹#›</a:t>
            </a:fld>
            <a:endParaRPr lang="en-GB" dirty="0"/>
          </a:p>
        </p:txBody>
      </p:sp>
      <p:sp>
        <p:nvSpPr>
          <p:cNvPr id="7" name="Rectangle 6">
            <a:extLst>
              <a:ext uri="{FF2B5EF4-FFF2-40B4-BE49-F238E27FC236}">
                <a16:creationId xmlns:a16="http://schemas.microsoft.com/office/drawing/2014/main" id="{46351164-D45A-4F40-8859-6951070EB33C}"/>
              </a:ext>
            </a:extLst>
          </p:cNvPr>
          <p:cNvSpPr/>
          <p:nvPr userDrawn="1"/>
        </p:nvSpPr>
        <p:spPr>
          <a:xfrm>
            <a:off x="0" y="6261100"/>
            <a:ext cx="12192000" cy="596900"/>
          </a:xfrm>
          <a:prstGeom prst="rect">
            <a:avLst/>
          </a:prstGeom>
          <a:solidFill>
            <a:srgbClr val="8E9300"/>
          </a:solidFill>
          <a:ln>
            <a:solidFill>
              <a:srgbClr val="8E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E54E5B1-5843-48FE-89AC-EEE2DC48C1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5400" y="365127"/>
            <a:ext cx="1479688" cy="886849"/>
          </a:xfrm>
          <a:prstGeom prst="rect">
            <a:avLst/>
          </a:prstGeom>
        </p:spPr>
      </p:pic>
    </p:spTree>
    <p:extLst>
      <p:ext uri="{BB962C8B-B14F-4D97-AF65-F5344CB8AC3E}">
        <p14:creationId xmlns:p14="http://schemas.microsoft.com/office/powerpoint/2010/main" val="352885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46303A-CBC4-4041-9EB2-064479F53C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537BC4-D837-46C3-9695-46CFF5C990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B36707-0322-4C42-89FF-1FC4C1A1A4F6}"/>
              </a:ext>
            </a:extLst>
          </p:cNvPr>
          <p:cNvSpPr>
            <a:spLocks noGrp="1"/>
          </p:cNvSpPr>
          <p:nvPr>
            <p:ph type="dt" sz="half" idx="10"/>
          </p:nvPr>
        </p:nvSpPr>
        <p:spPr/>
        <p:txBody>
          <a:bodyPr/>
          <a:lstStyle/>
          <a:p>
            <a:fld id="{0123B76C-15C2-42D8-BD3C-1BC4C31CA14E}" type="datetimeFigureOut">
              <a:rPr lang="en-GB" smtClean="0"/>
              <a:pPr/>
              <a:t>19/04/2023</a:t>
            </a:fld>
            <a:endParaRPr lang="en-GB" dirty="0"/>
          </a:p>
        </p:txBody>
      </p:sp>
      <p:sp>
        <p:nvSpPr>
          <p:cNvPr id="5" name="Footer Placeholder 4">
            <a:extLst>
              <a:ext uri="{FF2B5EF4-FFF2-40B4-BE49-F238E27FC236}">
                <a16:creationId xmlns:a16="http://schemas.microsoft.com/office/drawing/2014/main" id="{E4511A88-3481-4CD4-9359-CD9F2DA3031E}"/>
              </a:ext>
            </a:extLst>
          </p:cNvPr>
          <p:cNvSpPr>
            <a:spLocks noGrp="1"/>
          </p:cNvSpPr>
          <p:nvPr>
            <p:ph type="ftr" sz="quarter" idx="11"/>
          </p:nvPr>
        </p:nvSpPr>
        <p:spPr/>
        <p:txBody>
          <a:bodyPr/>
          <a:lstStyle/>
          <a:p>
            <a:r>
              <a:rPr lang="en-GB"/>
              <a:t>CDI presentation template</a:t>
            </a:r>
            <a:endParaRPr lang="en-GB" dirty="0"/>
          </a:p>
        </p:txBody>
      </p:sp>
      <p:sp>
        <p:nvSpPr>
          <p:cNvPr id="6" name="Slide Number Placeholder 5">
            <a:extLst>
              <a:ext uri="{FF2B5EF4-FFF2-40B4-BE49-F238E27FC236}">
                <a16:creationId xmlns:a16="http://schemas.microsoft.com/office/drawing/2014/main" id="{FFAEF299-7CCD-45FF-ABBC-9B8F41AB337D}"/>
              </a:ext>
            </a:extLst>
          </p:cNvPr>
          <p:cNvSpPr>
            <a:spLocks noGrp="1"/>
          </p:cNvSpPr>
          <p:nvPr>
            <p:ph type="sldNum" sz="quarter" idx="12"/>
          </p:nvPr>
        </p:nvSpPr>
        <p:spPr/>
        <p:txBody>
          <a:bodyPr/>
          <a:lstStyle/>
          <a:p>
            <a:fld id="{D2616AC0-6DFF-4787-BB94-B90A4656C38E}" type="slidenum">
              <a:rPr lang="en-GB" smtClean="0"/>
              <a:pPr/>
              <a:t>‹#›</a:t>
            </a:fld>
            <a:endParaRPr lang="en-GB" dirty="0"/>
          </a:p>
        </p:txBody>
      </p:sp>
      <p:sp>
        <p:nvSpPr>
          <p:cNvPr id="7" name="Rectangle 6">
            <a:extLst>
              <a:ext uri="{FF2B5EF4-FFF2-40B4-BE49-F238E27FC236}">
                <a16:creationId xmlns:a16="http://schemas.microsoft.com/office/drawing/2014/main" id="{1E62ACB6-ABF9-42FE-922E-7485657521DC}"/>
              </a:ext>
            </a:extLst>
          </p:cNvPr>
          <p:cNvSpPr/>
          <p:nvPr userDrawn="1"/>
        </p:nvSpPr>
        <p:spPr>
          <a:xfrm>
            <a:off x="0" y="6261100"/>
            <a:ext cx="12192000" cy="596900"/>
          </a:xfrm>
          <a:prstGeom prst="rect">
            <a:avLst/>
          </a:prstGeom>
          <a:solidFill>
            <a:srgbClr val="8E9300"/>
          </a:solidFill>
          <a:ln>
            <a:solidFill>
              <a:srgbClr val="8E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3F9A110-00EE-4AD8-9256-18B3F1CB6D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5400" y="365127"/>
            <a:ext cx="1479688" cy="886849"/>
          </a:xfrm>
          <a:prstGeom prst="rect">
            <a:avLst/>
          </a:prstGeom>
        </p:spPr>
      </p:pic>
    </p:spTree>
    <p:extLst>
      <p:ext uri="{BB962C8B-B14F-4D97-AF65-F5344CB8AC3E}">
        <p14:creationId xmlns:p14="http://schemas.microsoft.com/office/powerpoint/2010/main" val="353959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878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1072772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solidFill>
                  <a:srgbClr val="000000"/>
                </a:solidFill>
              </a:rPr>
              <a:t>Presentation title goes here</a:t>
            </a:r>
            <a:endParaRPr lang="en-GB" dirty="0">
              <a:solidFill>
                <a:srgbClr val="000000"/>
              </a:solidFill>
            </a:endParaRPr>
          </a:p>
        </p:txBody>
      </p:sp>
      <p:sp>
        <p:nvSpPr>
          <p:cNvPr id="4" name="Slide Number Placeholder 3"/>
          <p:cNvSpPr>
            <a:spLocks noGrp="1"/>
          </p:cNvSpPr>
          <p:nvPr>
            <p:ph type="sldNum" sz="quarter" idx="11"/>
          </p:nvPr>
        </p:nvSpPr>
        <p:spPr/>
        <p:txBody>
          <a:bodyPr/>
          <a:lstStyle/>
          <a:p>
            <a:fld id="{C05884CA-5403-4569-B873-2F7B596D59BB}" type="slidenum">
              <a:rPr lang="en-GB" smtClean="0">
                <a:solidFill>
                  <a:srgbClr val="000000"/>
                </a:solidFill>
              </a:rPr>
              <a:pPr/>
              <a:t>‹#›</a:t>
            </a:fld>
            <a:endParaRPr lang="en-GB" dirty="0">
              <a:solidFill>
                <a:srgbClr val="000000"/>
              </a:solidFill>
            </a:endParaRPr>
          </a:p>
        </p:txBody>
      </p:sp>
      <p:sp>
        <p:nvSpPr>
          <p:cNvPr id="5" name="Text Placeholder 7"/>
          <p:cNvSpPr>
            <a:spLocks noGrp="1"/>
          </p:cNvSpPr>
          <p:nvPr>
            <p:ph type="body" sz="quarter" idx="13"/>
          </p:nvPr>
        </p:nvSpPr>
        <p:spPr>
          <a:xfrm>
            <a:off x="334964" y="648349"/>
            <a:ext cx="11522075" cy="328613"/>
          </a:xfrm>
        </p:spPr>
        <p:txBody>
          <a:bodyPr/>
          <a:lstStyle>
            <a:lvl1pPr marL="0" indent="0">
              <a:buFont typeface="Arial" panose="020B0604020202020204" pitchFamily="34" charset="0"/>
              <a:buNone/>
              <a:defRPr/>
            </a:lvl1pPr>
          </a:lstStyle>
          <a:p>
            <a:pPr lvl="0"/>
            <a:r>
              <a:rPr lang="en-US"/>
              <a:t>Click to edit Master text styles</a:t>
            </a:r>
          </a:p>
        </p:txBody>
      </p:sp>
    </p:spTree>
    <p:extLst>
      <p:ext uri="{BB962C8B-B14F-4D97-AF65-F5344CB8AC3E}">
        <p14:creationId xmlns:p14="http://schemas.microsoft.com/office/powerpoint/2010/main" val="4121045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t>Presentation title goes here</a:t>
            </a:r>
            <a:endParaRPr lang="en-GB" dirty="0"/>
          </a:p>
        </p:txBody>
      </p:sp>
      <p:sp>
        <p:nvSpPr>
          <p:cNvPr id="4" name="Slide Number Placeholder 3"/>
          <p:cNvSpPr>
            <a:spLocks noGrp="1"/>
          </p:cNvSpPr>
          <p:nvPr>
            <p:ph type="sldNum" sz="quarter" idx="11"/>
          </p:nvPr>
        </p:nvSpPr>
        <p:spPr/>
        <p:txBody>
          <a:bodyPr/>
          <a:lstStyle/>
          <a:p>
            <a:fld id="{C05884CA-5403-4569-B873-2F7B596D59BB}" type="slidenum">
              <a:rPr lang="en-GB" smtClean="0"/>
              <a:pPr/>
              <a:t>‹#›</a:t>
            </a:fld>
            <a:endParaRPr lang="en-GB" dirty="0"/>
          </a:p>
        </p:txBody>
      </p:sp>
      <p:sp>
        <p:nvSpPr>
          <p:cNvPr id="5" name="Text Placeholder 7"/>
          <p:cNvSpPr>
            <a:spLocks noGrp="1"/>
          </p:cNvSpPr>
          <p:nvPr>
            <p:ph type="body" sz="quarter" idx="13"/>
          </p:nvPr>
        </p:nvSpPr>
        <p:spPr>
          <a:xfrm>
            <a:off x="334964" y="648349"/>
            <a:ext cx="11522075" cy="328613"/>
          </a:xfrm>
        </p:spPr>
        <p:txBody>
          <a:bodyPr/>
          <a:lstStyle>
            <a:lvl1pPr marL="0" indent="0">
              <a:buFont typeface="Arial" panose="020B0604020202020204" pitchFamily="34" charset="0"/>
              <a:buNone/>
              <a:defRPr/>
            </a:lvl1pPr>
          </a:lstStyle>
          <a:p>
            <a:pPr lvl="0"/>
            <a:r>
              <a:rPr lang="en-US"/>
              <a:t>Click to edit Master text styles</a:t>
            </a:r>
          </a:p>
        </p:txBody>
      </p:sp>
    </p:spTree>
    <p:extLst>
      <p:ext uri="{BB962C8B-B14F-4D97-AF65-F5344CB8AC3E}">
        <p14:creationId xmlns:p14="http://schemas.microsoft.com/office/powerpoint/2010/main" val="4104817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Blank Slide">
    <p:spTree>
      <p:nvGrpSpPr>
        <p:cNvPr id="1" name=""/>
        <p:cNvGrpSpPr/>
        <p:nvPr/>
      </p:nvGrpSpPr>
      <p:grpSpPr>
        <a:xfrm>
          <a:off x="0" y="0"/>
          <a:ext cx="0" cy="0"/>
          <a:chOff x="0" y="0"/>
          <a:chExt cx="0" cy="0"/>
        </a:xfrm>
      </p:grpSpPr>
      <p:sp>
        <p:nvSpPr>
          <p:cNvPr id="2" name="Title 1"/>
          <p:cNvSpPr>
            <a:spLocks noGrp="1"/>
          </p:cNvSpPr>
          <p:nvPr>
            <p:ph type="title"/>
          </p:nvPr>
        </p:nvSpPr>
        <p:spPr>
          <a:xfrm>
            <a:off x="334801" y="334804"/>
            <a:ext cx="10031713" cy="315439"/>
          </a:xfrm>
        </p:spPr>
        <p:txBody>
          <a:bodyPr/>
          <a:lstStyle>
            <a:lvl1pPr>
              <a:defRPr>
                <a:solidFill>
                  <a:schemeClr val="accent1"/>
                </a:solidFill>
              </a:defRPr>
            </a:lvl1pPr>
          </a:lstStyle>
          <a:p>
            <a:r>
              <a:rPr lang="en-US"/>
              <a:t>Click to edit Master title style</a:t>
            </a:r>
            <a:endParaRPr lang="en-GB" dirty="0"/>
          </a:p>
        </p:txBody>
      </p:sp>
      <p:sp>
        <p:nvSpPr>
          <p:cNvPr id="8"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9" name="Text Placeholder 3"/>
          <p:cNvSpPr>
            <a:spLocks noGrp="1"/>
          </p:cNvSpPr>
          <p:nvPr>
            <p:ph type="body" sz="quarter" idx="10" hasCustomPrompt="1"/>
          </p:nvPr>
        </p:nvSpPr>
        <p:spPr>
          <a:xfrm>
            <a:off x="334803" y="681550"/>
            <a:ext cx="10031712"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
        <p:nvSpPr>
          <p:cNvPr id="3" name="Footer Placeholder 2">
            <a:extLst>
              <a:ext uri="{FF2B5EF4-FFF2-40B4-BE49-F238E27FC236}">
                <a16:creationId xmlns:a16="http://schemas.microsoft.com/office/drawing/2014/main" id="{AAF292D4-CD27-44F8-9219-2E94DC9370D7}"/>
              </a:ext>
            </a:extLst>
          </p:cNvPr>
          <p:cNvSpPr>
            <a:spLocks noGrp="1"/>
          </p:cNvSpPr>
          <p:nvPr>
            <p:ph type="ftr" sz="quarter" idx="11"/>
          </p:nvPr>
        </p:nvSpPr>
        <p:spPr/>
        <p:txBody>
          <a:bodyPr/>
          <a:lstStyle/>
          <a:p>
            <a:r>
              <a:rPr lang="en-GB"/>
              <a:t>Title goes here</a:t>
            </a:r>
            <a:endParaRPr lang="en-GB" dirty="0"/>
          </a:p>
        </p:txBody>
      </p:sp>
    </p:spTree>
    <p:extLst>
      <p:ext uri="{BB962C8B-B14F-4D97-AF65-F5344CB8AC3E}">
        <p14:creationId xmlns:p14="http://schemas.microsoft.com/office/powerpoint/2010/main" val="3673460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3" name="Titel 1"/>
          <p:cNvSpPr>
            <a:spLocks noGrp="1"/>
          </p:cNvSpPr>
          <p:nvPr>
            <p:ph type="title"/>
          </p:nvPr>
        </p:nvSpPr>
        <p:spPr>
          <a:xfrm>
            <a:off x="655523" y="456745"/>
            <a:ext cx="11257061" cy="839787"/>
          </a:xfrm>
          <a:prstGeom prst="rect">
            <a:avLst/>
          </a:prstGeom>
        </p:spPr>
        <p:txBody>
          <a:bodyPr/>
          <a:lstStyle>
            <a:lvl1pPr>
              <a:defRPr b="1">
                <a:solidFill>
                  <a:srgbClr val="572681"/>
                </a:solidFill>
                <a:latin typeface="Cambria"/>
                <a:cs typeface="Cambria"/>
              </a:defRPr>
            </a:lvl1pPr>
          </a:lstStyle>
          <a:p>
            <a:r>
              <a:rPr lang="nl-NL" dirty="0"/>
              <a:t>Klik om de stijl te bewerken</a:t>
            </a:r>
          </a:p>
        </p:txBody>
      </p:sp>
    </p:spTree>
    <p:extLst>
      <p:ext uri="{BB962C8B-B14F-4D97-AF65-F5344CB8AC3E}">
        <p14:creationId xmlns:p14="http://schemas.microsoft.com/office/powerpoint/2010/main" val="3970386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el 1"/>
          <p:cNvSpPr>
            <a:spLocks noGrp="1"/>
          </p:cNvSpPr>
          <p:nvPr>
            <p:ph type="title"/>
          </p:nvPr>
        </p:nvSpPr>
        <p:spPr>
          <a:xfrm>
            <a:off x="655524" y="230189"/>
            <a:ext cx="11257061" cy="791650"/>
          </a:xfrm>
        </p:spPr>
        <p:txBody>
          <a:bodyPr/>
          <a:lstStyle/>
          <a:p>
            <a:r>
              <a:rPr lang="en-US"/>
              <a:t>Click to edit Master title style</a:t>
            </a:r>
            <a:endParaRPr lang="nl-NL" dirty="0"/>
          </a:p>
        </p:txBody>
      </p:sp>
      <p:sp>
        <p:nvSpPr>
          <p:cNvPr id="3" name="Tijdelijke aanduiding voor afbeelding 24"/>
          <p:cNvSpPr>
            <a:spLocks noGrp="1" noChangeAspect="1"/>
          </p:cNvSpPr>
          <p:nvPr>
            <p:ph type="pic" sz="quarter" idx="13"/>
          </p:nvPr>
        </p:nvSpPr>
        <p:spPr bwMode="auto">
          <a:xfrm>
            <a:off x="635344" y="3307559"/>
            <a:ext cx="353060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rPr>
              <a:t>Click icon to add picture</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8411757" y="3307559"/>
            <a:ext cx="353060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rPr>
              <a:t>Click icon to add picture</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6286207" y="3307559"/>
            <a:ext cx="353060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rPr>
              <a:t>Click icon to add picture</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4160656" y="3307559"/>
            <a:ext cx="353060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rPr>
              <a:t>Click icon to add picture</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647700" y="1616401"/>
            <a:ext cx="11262784" cy="371475"/>
          </a:xfrm>
          <a:prstGeom prst="rect">
            <a:avLst/>
          </a:prstGeom>
          <a:noFill/>
          <a:ln>
            <a:noFill/>
          </a:ln>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Ondertitel</a:t>
            </a:r>
          </a:p>
        </p:txBody>
      </p:sp>
      <p:sp>
        <p:nvSpPr>
          <p:cNvPr id="5" name="Tijdelijke aanduiding voor tekst 4"/>
          <p:cNvSpPr>
            <a:spLocks noGrp="1"/>
          </p:cNvSpPr>
          <p:nvPr>
            <p:ph type="body" sz="quarter" idx="18" hasCustomPrompt="1"/>
          </p:nvPr>
        </p:nvSpPr>
        <p:spPr bwMode="auto">
          <a:xfrm>
            <a:off x="638178" y="2262387"/>
            <a:ext cx="11262783" cy="371475"/>
          </a:xfrm>
          <a:prstGeom prst="rect">
            <a:avLst/>
          </a:prstGeom>
          <a:noFill/>
          <a:ln>
            <a:noFill/>
          </a:ln>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Datum, Auteursnaam</a:t>
            </a:r>
          </a:p>
        </p:txBody>
      </p:sp>
    </p:spTree>
    <p:extLst>
      <p:ext uri="{BB962C8B-B14F-4D97-AF65-F5344CB8AC3E}">
        <p14:creationId xmlns:p14="http://schemas.microsoft.com/office/powerpoint/2010/main" val="226607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655523" y="230189"/>
            <a:ext cx="11257061" cy="791650"/>
          </a:xfrm>
        </p:spPr>
        <p:txBody>
          <a:bodyPr/>
          <a:lstStyle/>
          <a:p>
            <a:r>
              <a:rPr lang="en-US"/>
              <a:t>Click to edit Master title style</a:t>
            </a:r>
            <a:endParaRPr lang="nl-NL" dirty="0"/>
          </a:p>
        </p:txBody>
      </p:sp>
      <p:sp>
        <p:nvSpPr>
          <p:cNvPr id="3" name="Tijdelijke aanduiding voor tekst 6"/>
          <p:cNvSpPr>
            <a:spLocks noGrp="1"/>
          </p:cNvSpPr>
          <p:nvPr>
            <p:ph type="body" sz="quarter" idx="10"/>
          </p:nvPr>
        </p:nvSpPr>
        <p:spPr>
          <a:xfrm>
            <a:off x="561600" y="1835249"/>
            <a:ext cx="11361584" cy="4089600"/>
          </a:xfrm>
        </p:spPr>
        <p:txBody>
          <a:bodyPr/>
          <a:lstStyle>
            <a:lvl2pPr>
              <a:buClr>
                <a:schemeClr val="bg2"/>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9697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BBB5-E5BB-4BC7-A59F-E350FA805E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13707D-FCF0-4D3B-9FBE-0C776E4B59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839B1-8536-4009-87CD-814F8EFAAA19}"/>
              </a:ext>
            </a:extLst>
          </p:cNvPr>
          <p:cNvSpPr>
            <a:spLocks noGrp="1"/>
          </p:cNvSpPr>
          <p:nvPr>
            <p:ph type="dt" sz="half" idx="10"/>
          </p:nvPr>
        </p:nvSpPr>
        <p:spPr/>
        <p:txBody>
          <a:bodyPr/>
          <a:lstStyle/>
          <a:p>
            <a:fld id="{0123B76C-15C2-42D8-BD3C-1BC4C31CA14E}" type="datetimeFigureOut">
              <a:rPr lang="en-GB" smtClean="0"/>
              <a:pPr/>
              <a:t>19/04/2023</a:t>
            </a:fld>
            <a:endParaRPr lang="en-GB" dirty="0"/>
          </a:p>
        </p:txBody>
      </p:sp>
      <p:sp>
        <p:nvSpPr>
          <p:cNvPr id="5" name="Footer Placeholder 4">
            <a:extLst>
              <a:ext uri="{FF2B5EF4-FFF2-40B4-BE49-F238E27FC236}">
                <a16:creationId xmlns:a16="http://schemas.microsoft.com/office/drawing/2014/main" id="{37887F3A-0ABE-4D01-8FD9-BF638CD566FB}"/>
              </a:ext>
            </a:extLst>
          </p:cNvPr>
          <p:cNvSpPr>
            <a:spLocks noGrp="1"/>
          </p:cNvSpPr>
          <p:nvPr>
            <p:ph type="ftr" sz="quarter" idx="11"/>
          </p:nvPr>
        </p:nvSpPr>
        <p:spPr/>
        <p:txBody>
          <a:bodyPr/>
          <a:lstStyle/>
          <a:p>
            <a:r>
              <a:rPr lang="en-GB"/>
              <a:t>CDI presentation template</a:t>
            </a:r>
            <a:endParaRPr lang="en-GB" dirty="0"/>
          </a:p>
        </p:txBody>
      </p:sp>
      <p:sp>
        <p:nvSpPr>
          <p:cNvPr id="6" name="Slide Number Placeholder 5">
            <a:extLst>
              <a:ext uri="{FF2B5EF4-FFF2-40B4-BE49-F238E27FC236}">
                <a16:creationId xmlns:a16="http://schemas.microsoft.com/office/drawing/2014/main" id="{EDC1B8F7-FC4A-4410-A643-A06C8CEC7662}"/>
              </a:ext>
            </a:extLst>
          </p:cNvPr>
          <p:cNvSpPr>
            <a:spLocks noGrp="1"/>
          </p:cNvSpPr>
          <p:nvPr>
            <p:ph type="sldNum" sz="quarter" idx="12"/>
          </p:nvPr>
        </p:nvSpPr>
        <p:spPr/>
        <p:txBody>
          <a:bodyPr/>
          <a:lstStyle/>
          <a:p>
            <a:fld id="{D2616AC0-6DFF-4787-BB94-B90A4656C38E}" type="slidenum">
              <a:rPr lang="en-GB" smtClean="0"/>
              <a:pPr/>
              <a:t>‹#›</a:t>
            </a:fld>
            <a:endParaRPr lang="en-GB" dirty="0"/>
          </a:p>
        </p:txBody>
      </p:sp>
      <p:sp>
        <p:nvSpPr>
          <p:cNvPr id="7" name="Rectangle 6">
            <a:extLst>
              <a:ext uri="{FF2B5EF4-FFF2-40B4-BE49-F238E27FC236}">
                <a16:creationId xmlns:a16="http://schemas.microsoft.com/office/drawing/2014/main" id="{B2419DBE-20EA-4B13-B212-22180A1274A7}"/>
              </a:ext>
            </a:extLst>
          </p:cNvPr>
          <p:cNvSpPr/>
          <p:nvPr userDrawn="1"/>
        </p:nvSpPr>
        <p:spPr>
          <a:xfrm>
            <a:off x="0" y="6261100"/>
            <a:ext cx="12192000" cy="596900"/>
          </a:xfrm>
          <a:prstGeom prst="rect">
            <a:avLst/>
          </a:prstGeom>
          <a:solidFill>
            <a:srgbClr val="8E9300"/>
          </a:solidFill>
          <a:ln>
            <a:solidFill>
              <a:srgbClr val="8E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93F479D-B41A-4546-9A9A-CC0D95E0DB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5400" y="365127"/>
            <a:ext cx="1479688" cy="886849"/>
          </a:xfrm>
          <a:prstGeom prst="rect">
            <a:avLst/>
          </a:prstGeom>
        </p:spPr>
      </p:pic>
    </p:spTree>
    <p:extLst>
      <p:ext uri="{BB962C8B-B14F-4D97-AF65-F5344CB8AC3E}">
        <p14:creationId xmlns:p14="http://schemas.microsoft.com/office/powerpoint/2010/main" val="87974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tekst 6"/>
          <p:cNvSpPr>
            <a:spLocks noGrp="1"/>
          </p:cNvSpPr>
          <p:nvPr>
            <p:ph type="body" sz="quarter" idx="10"/>
          </p:nvPr>
        </p:nvSpPr>
        <p:spPr>
          <a:xfrm>
            <a:off x="561600" y="1835249"/>
            <a:ext cx="5520000" cy="4089600"/>
          </a:xfrm>
        </p:spPr>
        <p:txBody>
          <a:bodyPr/>
          <a:lstStyle>
            <a:lvl2pPr>
              <a:buClr>
                <a:schemeClr val="bg2"/>
              </a:buClr>
              <a:defRPr/>
            </a:lvl2pPr>
          </a:lstStyle>
          <a:p>
            <a:pPr lvl="0"/>
            <a:r>
              <a:rPr lang="en-US"/>
              <a:t>Click to edit Master text styles</a:t>
            </a:r>
          </a:p>
          <a:p>
            <a:pPr lvl="1"/>
            <a:r>
              <a:rPr lang="en-US"/>
              <a:t>Second level</a:t>
            </a:r>
          </a:p>
          <a:p>
            <a:pPr lvl="2"/>
            <a:r>
              <a:rPr lang="en-US"/>
              <a:t>Third level</a:t>
            </a:r>
          </a:p>
        </p:txBody>
      </p:sp>
      <p:sp>
        <p:nvSpPr>
          <p:cNvPr id="4" name="Tijdelijke aanduiding voor tekst 6"/>
          <p:cNvSpPr>
            <a:spLocks noGrp="1"/>
          </p:cNvSpPr>
          <p:nvPr>
            <p:ph type="body" sz="quarter" idx="11"/>
          </p:nvPr>
        </p:nvSpPr>
        <p:spPr>
          <a:xfrm>
            <a:off x="6391143" y="1835249"/>
            <a:ext cx="5520000" cy="4089600"/>
          </a:xfrm>
        </p:spPr>
        <p:txBody>
          <a:bodyPr/>
          <a:lstStyle>
            <a:lvl2pPr>
              <a:buClr>
                <a:schemeClr val="bg2"/>
              </a:buCl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9424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tekst 6"/>
          <p:cNvSpPr>
            <a:spLocks noGrp="1"/>
          </p:cNvSpPr>
          <p:nvPr>
            <p:ph type="body" sz="quarter" idx="10"/>
          </p:nvPr>
        </p:nvSpPr>
        <p:spPr>
          <a:xfrm>
            <a:off x="561600" y="1835249"/>
            <a:ext cx="5520000" cy="4089600"/>
          </a:xfrm>
        </p:spPr>
        <p:txBody>
          <a:bodyPr/>
          <a:lstStyle>
            <a:lvl2pPr>
              <a:buClr>
                <a:schemeClr val="bg2"/>
              </a:buClr>
              <a:defRPr/>
            </a:lvl2pPr>
          </a:lstStyle>
          <a:p>
            <a:pPr lvl="0"/>
            <a:r>
              <a:rPr lang="en-US"/>
              <a:t>Click to edit Master text styles</a:t>
            </a:r>
          </a:p>
          <a:p>
            <a:pPr lvl="1"/>
            <a:r>
              <a:rPr lang="en-US"/>
              <a:t>Second level</a:t>
            </a:r>
          </a:p>
          <a:p>
            <a:pPr lvl="2"/>
            <a:r>
              <a:rPr lang="en-US"/>
              <a:t>Third level</a:t>
            </a:r>
          </a:p>
        </p:txBody>
      </p:sp>
      <p:sp>
        <p:nvSpPr>
          <p:cNvPr id="5" name="Tijdelijke aanduiding voor afbeelding 24"/>
          <p:cNvSpPr>
            <a:spLocks noGrp="1" noChangeAspect="1"/>
          </p:cNvSpPr>
          <p:nvPr>
            <p:ph type="pic" sz="quarter" idx="17"/>
          </p:nvPr>
        </p:nvSpPr>
        <p:spPr>
          <a:xfrm>
            <a:off x="6434881" y="1929600"/>
            <a:ext cx="5472000" cy="4033050"/>
          </a:xfrm>
          <a:prstGeom prst="rect">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Tree>
    <p:extLst>
      <p:ext uri="{BB962C8B-B14F-4D97-AF65-F5344CB8AC3E}">
        <p14:creationId xmlns:p14="http://schemas.microsoft.com/office/powerpoint/2010/main" val="3748271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tekst 6"/>
          <p:cNvSpPr>
            <a:spLocks noGrp="1"/>
          </p:cNvSpPr>
          <p:nvPr>
            <p:ph type="body" sz="quarter" idx="10"/>
          </p:nvPr>
        </p:nvSpPr>
        <p:spPr>
          <a:xfrm>
            <a:off x="561600" y="1835249"/>
            <a:ext cx="5520000" cy="4089600"/>
          </a:xfrm>
        </p:spPr>
        <p:txBody>
          <a:bodyPr/>
          <a:lstStyle>
            <a:lvl2pPr>
              <a:buClr>
                <a:schemeClr val="bg2"/>
              </a:buClr>
              <a:defRPr/>
            </a:lvl2pPr>
          </a:lstStyle>
          <a:p>
            <a:pPr lvl="0"/>
            <a:r>
              <a:rPr lang="en-US"/>
              <a:t>Click to edit Master text styles</a:t>
            </a:r>
          </a:p>
          <a:p>
            <a:pPr lvl="1"/>
            <a:r>
              <a:rPr lang="en-US"/>
              <a:t>Second level</a:t>
            </a:r>
          </a:p>
          <a:p>
            <a:pPr lvl="2"/>
            <a:r>
              <a:rPr lang="en-US"/>
              <a:t>Third level</a:t>
            </a:r>
          </a:p>
        </p:txBody>
      </p:sp>
      <p:sp>
        <p:nvSpPr>
          <p:cNvPr id="6" name="Tijdelijke aanduiding voor grafiek 5"/>
          <p:cNvSpPr>
            <a:spLocks noGrp="1"/>
          </p:cNvSpPr>
          <p:nvPr>
            <p:ph type="chart" sz="quarter" idx="17"/>
          </p:nvPr>
        </p:nvSpPr>
        <p:spPr>
          <a:xfrm>
            <a:off x="6388100" y="1752601"/>
            <a:ext cx="5520000" cy="4314825"/>
          </a:xfrm>
          <a:noFill/>
        </p:spPr>
        <p:txBody>
          <a:bodyPr/>
          <a:lstStyle>
            <a:lvl1pPr>
              <a:defRPr>
                <a:solidFill>
                  <a:schemeClr val="bg2"/>
                </a:solidFill>
              </a:defRPr>
            </a:lvl1pPr>
          </a:lstStyle>
          <a:p>
            <a:r>
              <a:rPr lang="en-US"/>
              <a:t>Click icon to add chart</a:t>
            </a:r>
            <a:endParaRPr lang="nl-NL" dirty="0"/>
          </a:p>
        </p:txBody>
      </p:sp>
    </p:spTree>
    <p:extLst>
      <p:ext uri="{BB962C8B-B14F-4D97-AF65-F5344CB8AC3E}">
        <p14:creationId xmlns:p14="http://schemas.microsoft.com/office/powerpoint/2010/main" val="329278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tekst 6"/>
          <p:cNvSpPr>
            <a:spLocks noGrp="1"/>
          </p:cNvSpPr>
          <p:nvPr>
            <p:ph type="body" sz="quarter" idx="10"/>
          </p:nvPr>
        </p:nvSpPr>
        <p:spPr>
          <a:xfrm>
            <a:off x="561600" y="1835249"/>
            <a:ext cx="5520000" cy="4089600"/>
          </a:xfrm>
        </p:spPr>
        <p:txBody>
          <a:bodyPr/>
          <a:lstStyle>
            <a:lvl2pPr>
              <a:buClr>
                <a:schemeClr val="bg2"/>
              </a:buClr>
              <a:defRPr/>
            </a:lvl2pPr>
          </a:lstStyle>
          <a:p>
            <a:pPr lvl="0"/>
            <a:r>
              <a:rPr lang="en-US"/>
              <a:t>Click to edit Master text styles</a:t>
            </a:r>
          </a:p>
          <a:p>
            <a:pPr lvl="1"/>
            <a:r>
              <a:rPr lang="en-US"/>
              <a:t>Second level</a:t>
            </a:r>
          </a:p>
          <a:p>
            <a:pPr lvl="2"/>
            <a:r>
              <a:rPr lang="en-US"/>
              <a:t>Third level</a:t>
            </a:r>
          </a:p>
        </p:txBody>
      </p:sp>
      <p:sp>
        <p:nvSpPr>
          <p:cNvPr id="5" name="Tijdelijke aanduiding voor tabel 4"/>
          <p:cNvSpPr>
            <a:spLocks noGrp="1"/>
          </p:cNvSpPr>
          <p:nvPr>
            <p:ph type="tbl" sz="quarter" idx="11"/>
          </p:nvPr>
        </p:nvSpPr>
        <p:spPr>
          <a:xfrm>
            <a:off x="6388100" y="1933575"/>
            <a:ext cx="5520000" cy="4028400"/>
          </a:xfrm>
        </p:spPr>
        <p:txBody>
          <a:bodyPr/>
          <a:lstStyle>
            <a:lvl1pPr>
              <a:defRPr>
                <a:solidFill>
                  <a:schemeClr val="bg2"/>
                </a:solidFill>
              </a:defRPr>
            </a:lvl1pPr>
          </a:lstStyle>
          <a:p>
            <a:r>
              <a:rPr lang="en-US"/>
              <a:t>Click icon to add table</a:t>
            </a:r>
            <a:endParaRPr lang="nl-NL" dirty="0"/>
          </a:p>
        </p:txBody>
      </p:sp>
    </p:spTree>
    <p:extLst>
      <p:ext uri="{BB962C8B-B14F-4D97-AF65-F5344CB8AC3E}">
        <p14:creationId xmlns:p14="http://schemas.microsoft.com/office/powerpoint/2010/main" val="3253914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8" name="Tijdelijke aanduiding voor SmartArt 7"/>
          <p:cNvSpPr>
            <a:spLocks noGrp="1"/>
          </p:cNvSpPr>
          <p:nvPr>
            <p:ph type="dgm" sz="quarter" idx="10"/>
          </p:nvPr>
        </p:nvSpPr>
        <p:spPr>
          <a:xfrm>
            <a:off x="717552" y="1828800"/>
            <a:ext cx="11205633" cy="4133850"/>
          </a:xfrm>
        </p:spPr>
        <p:txBody>
          <a:bodyPr/>
          <a:lstStyle/>
          <a:p>
            <a:r>
              <a:rPr lang="en-US"/>
              <a:t>Click icon to add SmartArt graphic</a:t>
            </a:r>
            <a:endParaRPr lang="nl-NL" dirty="0"/>
          </a:p>
        </p:txBody>
      </p:sp>
    </p:spTree>
    <p:extLst>
      <p:ext uri="{BB962C8B-B14F-4D97-AF65-F5344CB8AC3E}">
        <p14:creationId xmlns:p14="http://schemas.microsoft.com/office/powerpoint/2010/main" val="2863921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1715299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4058818" y="6126566"/>
            <a:ext cx="1664143"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7" name="Tijdelijke aanduiding voor afbeelding 24"/>
          <p:cNvSpPr>
            <a:spLocks noGrp="1" noChangeAspect="1"/>
          </p:cNvSpPr>
          <p:nvPr>
            <p:ph type="pic" sz="quarter" idx="13"/>
          </p:nvPr>
        </p:nvSpPr>
        <p:spPr bwMode="auto">
          <a:xfrm>
            <a:off x="635344" y="3307559"/>
            <a:ext cx="353060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rPr>
              <a:t>Click icon to add picture</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8411757" y="3307559"/>
            <a:ext cx="353060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rPr>
              <a:t>Click icon to add picture</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6286207" y="3307559"/>
            <a:ext cx="353060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rPr>
              <a:t>Click icon to add picture</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4160656" y="3307559"/>
            <a:ext cx="353060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rPr>
              <a:t>Click icon to add picture</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655523" y="230187"/>
            <a:ext cx="11257061" cy="791650"/>
          </a:xfrm>
        </p:spPr>
        <p:txBody>
          <a:bodyPr/>
          <a:lstStyle/>
          <a:p>
            <a:r>
              <a:rPr lang="en-US"/>
              <a:t>Click to edit Master title style</a:t>
            </a:r>
            <a:endParaRPr lang="nl-NL" dirty="0"/>
          </a:p>
        </p:txBody>
      </p:sp>
      <p:sp>
        <p:nvSpPr>
          <p:cNvPr id="14" name="Tijdelijke aanduiding voor tekst 4"/>
          <p:cNvSpPr>
            <a:spLocks noGrp="1"/>
          </p:cNvSpPr>
          <p:nvPr>
            <p:ph type="body" sz="quarter" idx="22" hasCustomPrompt="1"/>
          </p:nvPr>
        </p:nvSpPr>
        <p:spPr bwMode="auto">
          <a:xfrm>
            <a:off x="647700" y="1616401"/>
            <a:ext cx="11262784" cy="371475"/>
          </a:xfrm>
          <a:prstGeom prst="rect">
            <a:avLst/>
          </a:prstGeom>
          <a:noFill/>
          <a:ln>
            <a:noFill/>
          </a:ln>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Ondertitel</a:t>
            </a:r>
          </a:p>
        </p:txBody>
      </p:sp>
      <p:sp>
        <p:nvSpPr>
          <p:cNvPr id="15" name="Tijdelijke aanduiding voor tekst 4"/>
          <p:cNvSpPr>
            <a:spLocks noGrp="1"/>
          </p:cNvSpPr>
          <p:nvPr>
            <p:ph type="body" sz="quarter" idx="23" hasCustomPrompt="1"/>
          </p:nvPr>
        </p:nvSpPr>
        <p:spPr bwMode="auto">
          <a:xfrm>
            <a:off x="635002" y="2262387"/>
            <a:ext cx="11262783" cy="371475"/>
          </a:xfrm>
          <a:prstGeom prst="rect">
            <a:avLst/>
          </a:prstGeom>
          <a:noFill/>
          <a:ln>
            <a:noFill/>
          </a:ln>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Datum, Auteursnaam</a:t>
            </a:r>
          </a:p>
        </p:txBody>
      </p:sp>
      <p:sp>
        <p:nvSpPr>
          <p:cNvPr id="16" name="Tijdelijke aanduiding voor afbeelding 24"/>
          <p:cNvSpPr>
            <a:spLocks noGrp="1" noChangeAspect="1"/>
          </p:cNvSpPr>
          <p:nvPr>
            <p:ph type="pic" sz="quarter" idx="24" hasCustomPrompt="1"/>
          </p:nvPr>
        </p:nvSpPr>
        <p:spPr>
          <a:xfrm>
            <a:off x="6121485" y="6126566"/>
            <a:ext cx="1664143"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7" name="Tijdelijke aanduiding voor afbeelding 24"/>
          <p:cNvSpPr>
            <a:spLocks noGrp="1" noChangeAspect="1"/>
          </p:cNvSpPr>
          <p:nvPr>
            <p:ph type="pic" sz="quarter" idx="25" hasCustomPrompt="1"/>
          </p:nvPr>
        </p:nvSpPr>
        <p:spPr>
          <a:xfrm>
            <a:off x="8184151" y="6126566"/>
            <a:ext cx="1664143"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8" name="Tijdelijke aanduiding voor afbeelding 24"/>
          <p:cNvSpPr>
            <a:spLocks noGrp="1" noChangeAspect="1"/>
          </p:cNvSpPr>
          <p:nvPr>
            <p:ph type="pic" sz="quarter" idx="26" hasCustomPrompt="1"/>
          </p:nvPr>
        </p:nvSpPr>
        <p:spPr>
          <a:xfrm>
            <a:off x="10246817" y="6126566"/>
            <a:ext cx="1664143"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Tree>
    <p:extLst>
      <p:ext uri="{BB962C8B-B14F-4D97-AF65-F5344CB8AC3E}">
        <p14:creationId xmlns:p14="http://schemas.microsoft.com/office/powerpoint/2010/main" val="189050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655517" y="230188"/>
            <a:ext cx="4368000" cy="1353086"/>
          </a:xfrm>
        </p:spPr>
        <p:txBody>
          <a:bodyPr/>
          <a:lstStyle>
            <a:lvl1pPr>
              <a:defRPr/>
            </a:lvl1pPr>
          </a:lstStyle>
          <a:p>
            <a:r>
              <a:rPr lang="en-US"/>
              <a:t>Click to edit Master title style</a:t>
            </a:r>
            <a:endParaRPr lang="nl-NL" dirty="0"/>
          </a:p>
        </p:txBody>
      </p:sp>
      <p:sp>
        <p:nvSpPr>
          <p:cNvPr id="3" name="Tijdelijke aanduiding voor afbeelding 24"/>
          <p:cNvSpPr>
            <a:spLocks noGrp="1" noChangeAspect="1"/>
          </p:cNvSpPr>
          <p:nvPr>
            <p:ph type="pic" sz="quarter" idx="16"/>
          </p:nvPr>
        </p:nvSpPr>
        <p:spPr>
          <a:xfrm>
            <a:off x="5200008" y="226800"/>
            <a:ext cx="6720000" cy="5735850"/>
          </a:xfrm>
          <a:prstGeom prst="rect">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
        <p:nvSpPr>
          <p:cNvPr id="4" name="Tijdelijke aanduiding voor tekst 4"/>
          <p:cNvSpPr>
            <a:spLocks noGrp="1"/>
          </p:cNvSpPr>
          <p:nvPr>
            <p:ph type="body" sz="quarter" idx="17"/>
          </p:nvPr>
        </p:nvSpPr>
        <p:spPr>
          <a:xfrm>
            <a:off x="660403" y="1840012"/>
            <a:ext cx="4368800" cy="4122638"/>
          </a:xfrm>
        </p:spPr>
        <p:txBody>
          <a:bodyPr lIns="36000"/>
          <a:lstStyle>
            <a:lvl1pPr marL="0" indent="0">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741680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655523" y="230187"/>
            <a:ext cx="11257061" cy="791650"/>
          </a:xfrm>
        </p:spPr>
        <p:txBody>
          <a:bodyPr/>
          <a:lstStyle/>
          <a:p>
            <a:r>
              <a:rPr lang="en-US"/>
              <a:t>Click to edit Master title style</a:t>
            </a:r>
            <a:endParaRPr lang="nl-NL" dirty="0"/>
          </a:p>
        </p:txBody>
      </p:sp>
      <p:sp>
        <p:nvSpPr>
          <p:cNvPr id="3" name="Tijdelijke aanduiding voor afbeelding 24"/>
          <p:cNvSpPr>
            <a:spLocks noGrp="1" noChangeAspect="1"/>
          </p:cNvSpPr>
          <p:nvPr>
            <p:ph type="pic" sz="quarter" idx="16"/>
          </p:nvPr>
        </p:nvSpPr>
        <p:spPr>
          <a:xfrm>
            <a:off x="716825" y="1933314"/>
            <a:ext cx="3519547" cy="2628000"/>
          </a:xfrm>
          <a:prstGeom prst="rect">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
        <p:nvSpPr>
          <p:cNvPr id="4" name="Tijdelijke aanduiding voor afbeelding 24"/>
          <p:cNvSpPr>
            <a:spLocks noGrp="1" noChangeAspect="1"/>
          </p:cNvSpPr>
          <p:nvPr>
            <p:ph type="pic" sz="quarter" idx="17"/>
          </p:nvPr>
        </p:nvSpPr>
        <p:spPr>
          <a:xfrm>
            <a:off x="4557616" y="1933314"/>
            <a:ext cx="3519547" cy="2628000"/>
          </a:xfrm>
          <a:prstGeom prst="rect">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
        <p:nvSpPr>
          <p:cNvPr id="5" name="Tijdelijke aanduiding voor afbeelding 24"/>
          <p:cNvSpPr>
            <a:spLocks noGrp="1" noChangeAspect="1"/>
          </p:cNvSpPr>
          <p:nvPr>
            <p:ph type="pic" sz="quarter" idx="18"/>
          </p:nvPr>
        </p:nvSpPr>
        <p:spPr>
          <a:xfrm>
            <a:off x="8398407" y="1933314"/>
            <a:ext cx="3519547" cy="2628000"/>
          </a:xfrm>
          <a:prstGeom prst="rect">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
        <p:nvSpPr>
          <p:cNvPr id="7" name="Tijdelijke aanduiding voor tekst 6"/>
          <p:cNvSpPr>
            <a:spLocks noGrp="1"/>
          </p:cNvSpPr>
          <p:nvPr>
            <p:ph type="body" sz="quarter" idx="19"/>
          </p:nvPr>
        </p:nvSpPr>
        <p:spPr>
          <a:xfrm>
            <a:off x="654051" y="4610101"/>
            <a:ext cx="3670300"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US"/>
              <a:t>Click to edit Master text styles</a:t>
            </a:r>
          </a:p>
        </p:txBody>
      </p:sp>
      <p:sp>
        <p:nvSpPr>
          <p:cNvPr id="8" name="Tijdelijke aanduiding voor tekst 6"/>
          <p:cNvSpPr>
            <a:spLocks noGrp="1"/>
          </p:cNvSpPr>
          <p:nvPr>
            <p:ph type="body" sz="quarter" idx="20"/>
          </p:nvPr>
        </p:nvSpPr>
        <p:spPr>
          <a:xfrm>
            <a:off x="4488227" y="4610101"/>
            <a:ext cx="3670300"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US"/>
              <a:t>Click to edit Master text styles</a:t>
            </a:r>
          </a:p>
        </p:txBody>
      </p:sp>
      <p:sp>
        <p:nvSpPr>
          <p:cNvPr id="9" name="Tijdelijke aanduiding voor tekst 6"/>
          <p:cNvSpPr>
            <a:spLocks noGrp="1"/>
          </p:cNvSpPr>
          <p:nvPr>
            <p:ph type="body" sz="quarter" idx="21"/>
          </p:nvPr>
        </p:nvSpPr>
        <p:spPr>
          <a:xfrm>
            <a:off x="8322403" y="4610101"/>
            <a:ext cx="3670300"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US"/>
              <a:t>Click to edit Master text styles</a:t>
            </a:r>
          </a:p>
        </p:txBody>
      </p:sp>
      <p:sp>
        <p:nvSpPr>
          <p:cNvPr id="10" name="Tijdelijke aanduiding voor tekst 6"/>
          <p:cNvSpPr>
            <a:spLocks noGrp="1"/>
          </p:cNvSpPr>
          <p:nvPr>
            <p:ph type="body" sz="quarter" idx="22"/>
          </p:nvPr>
        </p:nvSpPr>
        <p:spPr>
          <a:xfrm>
            <a:off x="654051" y="4985219"/>
            <a:ext cx="3670300"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US"/>
              <a:t>Click to edit Master text styles</a:t>
            </a:r>
          </a:p>
        </p:txBody>
      </p:sp>
      <p:sp>
        <p:nvSpPr>
          <p:cNvPr id="11" name="Tijdelijke aanduiding voor tekst 6"/>
          <p:cNvSpPr>
            <a:spLocks noGrp="1"/>
          </p:cNvSpPr>
          <p:nvPr>
            <p:ph type="body" sz="quarter" idx="23"/>
          </p:nvPr>
        </p:nvSpPr>
        <p:spPr>
          <a:xfrm>
            <a:off x="4487567" y="4985219"/>
            <a:ext cx="3670300"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US"/>
              <a:t>Click to edit Master text styles</a:t>
            </a:r>
          </a:p>
        </p:txBody>
      </p:sp>
      <p:sp>
        <p:nvSpPr>
          <p:cNvPr id="12" name="Tijdelijke aanduiding voor tekst 6"/>
          <p:cNvSpPr>
            <a:spLocks noGrp="1"/>
          </p:cNvSpPr>
          <p:nvPr>
            <p:ph type="body" sz="quarter" idx="24"/>
          </p:nvPr>
        </p:nvSpPr>
        <p:spPr>
          <a:xfrm>
            <a:off x="8322403" y="4985219"/>
            <a:ext cx="3670300"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US"/>
              <a:t>Click to edit Master text styles</a:t>
            </a:r>
          </a:p>
        </p:txBody>
      </p:sp>
    </p:spTree>
    <p:extLst>
      <p:ext uri="{BB962C8B-B14F-4D97-AF65-F5344CB8AC3E}">
        <p14:creationId xmlns:p14="http://schemas.microsoft.com/office/powerpoint/2010/main" val="1695801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655523" y="230187"/>
            <a:ext cx="11257061" cy="791650"/>
          </a:xfrm>
        </p:spPr>
        <p:txBody>
          <a:bodyPr/>
          <a:lstStyle/>
          <a:p>
            <a:r>
              <a:rPr lang="en-US"/>
              <a:t>Click to edit Master title style</a:t>
            </a:r>
            <a:endParaRPr lang="nl-NL" dirty="0"/>
          </a:p>
        </p:txBody>
      </p:sp>
      <p:sp>
        <p:nvSpPr>
          <p:cNvPr id="3" name="Tijdelijke aanduiding voor afbeelding 24"/>
          <p:cNvSpPr>
            <a:spLocks noGrp="1" noChangeAspect="1"/>
          </p:cNvSpPr>
          <p:nvPr>
            <p:ph type="pic" sz="quarter" idx="16"/>
          </p:nvPr>
        </p:nvSpPr>
        <p:spPr>
          <a:xfrm>
            <a:off x="715199" y="1929601"/>
            <a:ext cx="5472000" cy="4027383"/>
          </a:xfrm>
          <a:prstGeom prst="rect">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
        <p:nvSpPr>
          <p:cNvPr id="5" name="Tijdelijke aanduiding voor afbeelding 24"/>
          <p:cNvSpPr>
            <a:spLocks noGrp="1" noChangeAspect="1"/>
          </p:cNvSpPr>
          <p:nvPr>
            <p:ph type="pic" sz="quarter" idx="17"/>
          </p:nvPr>
        </p:nvSpPr>
        <p:spPr>
          <a:xfrm>
            <a:off x="6434881" y="1929600"/>
            <a:ext cx="5472000" cy="4033050"/>
          </a:xfrm>
          <a:prstGeom prst="rect">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Tree>
    <p:extLst>
      <p:ext uri="{BB962C8B-B14F-4D97-AF65-F5344CB8AC3E}">
        <p14:creationId xmlns:p14="http://schemas.microsoft.com/office/powerpoint/2010/main" val="29588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3EA6-4EFF-46E5-BDC4-7EEABBCBBC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253A1F-FD1A-416B-960B-77A97F504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1DA9E-1D86-4553-B2AD-C79CE71EED04}"/>
              </a:ext>
            </a:extLst>
          </p:cNvPr>
          <p:cNvSpPr>
            <a:spLocks noGrp="1"/>
          </p:cNvSpPr>
          <p:nvPr>
            <p:ph type="dt" sz="half" idx="10"/>
          </p:nvPr>
        </p:nvSpPr>
        <p:spPr/>
        <p:txBody>
          <a:bodyPr/>
          <a:lstStyle/>
          <a:p>
            <a:fld id="{0123B76C-15C2-42D8-BD3C-1BC4C31CA14E}" type="datetimeFigureOut">
              <a:rPr lang="en-GB" smtClean="0"/>
              <a:pPr/>
              <a:t>19/04/2023</a:t>
            </a:fld>
            <a:endParaRPr lang="en-GB" dirty="0"/>
          </a:p>
        </p:txBody>
      </p:sp>
      <p:sp>
        <p:nvSpPr>
          <p:cNvPr id="5" name="Footer Placeholder 4">
            <a:extLst>
              <a:ext uri="{FF2B5EF4-FFF2-40B4-BE49-F238E27FC236}">
                <a16:creationId xmlns:a16="http://schemas.microsoft.com/office/drawing/2014/main" id="{F4CC0C2C-9317-4A3A-BF27-7044FBD4BDE9}"/>
              </a:ext>
            </a:extLst>
          </p:cNvPr>
          <p:cNvSpPr>
            <a:spLocks noGrp="1"/>
          </p:cNvSpPr>
          <p:nvPr>
            <p:ph type="ftr" sz="quarter" idx="11"/>
          </p:nvPr>
        </p:nvSpPr>
        <p:spPr/>
        <p:txBody>
          <a:bodyPr/>
          <a:lstStyle/>
          <a:p>
            <a:r>
              <a:rPr lang="en-GB"/>
              <a:t>CDI presentation template</a:t>
            </a:r>
            <a:endParaRPr lang="en-GB" dirty="0"/>
          </a:p>
        </p:txBody>
      </p:sp>
      <p:sp>
        <p:nvSpPr>
          <p:cNvPr id="6" name="Slide Number Placeholder 5">
            <a:extLst>
              <a:ext uri="{FF2B5EF4-FFF2-40B4-BE49-F238E27FC236}">
                <a16:creationId xmlns:a16="http://schemas.microsoft.com/office/drawing/2014/main" id="{202C7E02-A975-416C-AE28-E9CE2B1B150F}"/>
              </a:ext>
            </a:extLst>
          </p:cNvPr>
          <p:cNvSpPr>
            <a:spLocks noGrp="1"/>
          </p:cNvSpPr>
          <p:nvPr>
            <p:ph type="sldNum" sz="quarter" idx="12"/>
          </p:nvPr>
        </p:nvSpPr>
        <p:spPr/>
        <p:txBody>
          <a:bodyPr/>
          <a:lstStyle/>
          <a:p>
            <a:fld id="{D2616AC0-6DFF-4787-BB94-B90A4656C38E}" type="slidenum">
              <a:rPr lang="en-GB" smtClean="0"/>
              <a:pPr/>
              <a:t>‹#›</a:t>
            </a:fld>
            <a:endParaRPr lang="en-GB" dirty="0"/>
          </a:p>
        </p:txBody>
      </p:sp>
      <p:sp>
        <p:nvSpPr>
          <p:cNvPr id="7" name="Rectangle 6">
            <a:extLst>
              <a:ext uri="{FF2B5EF4-FFF2-40B4-BE49-F238E27FC236}">
                <a16:creationId xmlns:a16="http://schemas.microsoft.com/office/drawing/2014/main" id="{40D79B8A-4F80-4990-831D-283307FC3BFA}"/>
              </a:ext>
            </a:extLst>
          </p:cNvPr>
          <p:cNvSpPr/>
          <p:nvPr userDrawn="1"/>
        </p:nvSpPr>
        <p:spPr>
          <a:xfrm>
            <a:off x="0" y="6261100"/>
            <a:ext cx="12192000" cy="596900"/>
          </a:xfrm>
          <a:prstGeom prst="rect">
            <a:avLst/>
          </a:prstGeom>
          <a:solidFill>
            <a:srgbClr val="8E9300"/>
          </a:solidFill>
          <a:ln>
            <a:solidFill>
              <a:srgbClr val="8E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737035B-ABF7-47B0-8E34-925E7453DE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5400" y="365127"/>
            <a:ext cx="1479688" cy="886849"/>
          </a:xfrm>
          <a:prstGeom prst="rect">
            <a:avLst/>
          </a:prstGeom>
        </p:spPr>
      </p:pic>
    </p:spTree>
    <p:extLst>
      <p:ext uri="{BB962C8B-B14F-4D97-AF65-F5344CB8AC3E}">
        <p14:creationId xmlns:p14="http://schemas.microsoft.com/office/powerpoint/2010/main" val="512893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715200" y="1402557"/>
            <a:ext cx="11203200" cy="4552950"/>
          </a:xfrm>
          <a:prstGeom prst="rect">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
        <p:nvSpPr>
          <p:cNvPr id="2" name="Titel 1"/>
          <p:cNvSpPr>
            <a:spLocks noGrp="1"/>
          </p:cNvSpPr>
          <p:nvPr>
            <p:ph type="title"/>
          </p:nvPr>
        </p:nvSpPr>
        <p:spPr>
          <a:xfrm>
            <a:off x="655523" y="230187"/>
            <a:ext cx="11257061" cy="791650"/>
          </a:xfrm>
        </p:spPr>
        <p:txBody>
          <a:bodyPr/>
          <a:lstStyle/>
          <a:p>
            <a:r>
              <a:rPr lang="en-US"/>
              <a:t>Click to edit Master title style</a:t>
            </a:r>
            <a:endParaRPr lang="nl-NL" dirty="0"/>
          </a:p>
        </p:txBody>
      </p:sp>
    </p:spTree>
    <p:extLst>
      <p:ext uri="{BB962C8B-B14F-4D97-AF65-F5344CB8AC3E}">
        <p14:creationId xmlns:p14="http://schemas.microsoft.com/office/powerpoint/2010/main" val="2207560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715200" y="233362"/>
            <a:ext cx="5348469" cy="5720400"/>
          </a:xfrm>
          <a:prstGeom prst="rect">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
        <p:nvSpPr>
          <p:cNvPr id="4" name="Tijdelijke aanduiding voor afbeelding 24"/>
          <p:cNvSpPr>
            <a:spLocks noGrp="1"/>
          </p:cNvSpPr>
          <p:nvPr>
            <p:ph type="pic" sz="quarter" idx="17"/>
          </p:nvPr>
        </p:nvSpPr>
        <p:spPr>
          <a:xfrm>
            <a:off x="6436353" y="233363"/>
            <a:ext cx="5472000" cy="5719559"/>
          </a:xfrm>
          <a:prstGeom prst="rect">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Tree>
    <p:extLst>
      <p:ext uri="{BB962C8B-B14F-4D97-AF65-F5344CB8AC3E}">
        <p14:creationId xmlns:p14="http://schemas.microsoft.com/office/powerpoint/2010/main" val="4052597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1" y="0"/>
            <a:ext cx="12191999" cy="6858000"/>
          </a:xfrm>
          <a:prstGeom prst="rect">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Tree>
    <p:extLst>
      <p:ext uri="{BB962C8B-B14F-4D97-AF65-F5344CB8AC3E}">
        <p14:creationId xmlns:p14="http://schemas.microsoft.com/office/powerpoint/2010/main" val="2546944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27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655523" y="230189"/>
            <a:ext cx="11257061" cy="791650"/>
          </a:xfrm>
        </p:spPr>
        <p:txBody>
          <a:bodyPr/>
          <a:lstStyle/>
          <a:p>
            <a:r>
              <a:rPr lang="en-US"/>
              <a:t>Click to edit Master title style</a:t>
            </a:r>
            <a:endParaRPr lang="nl-NL" dirty="0"/>
          </a:p>
        </p:txBody>
      </p:sp>
      <p:sp>
        <p:nvSpPr>
          <p:cNvPr id="3" name="Tijdelijke aanduiding voor grafiek 5"/>
          <p:cNvSpPr>
            <a:spLocks noGrp="1"/>
          </p:cNvSpPr>
          <p:nvPr>
            <p:ph type="chart" sz="quarter" idx="17"/>
          </p:nvPr>
        </p:nvSpPr>
        <p:spPr>
          <a:xfrm>
            <a:off x="583095" y="1752601"/>
            <a:ext cx="11469204" cy="4314825"/>
          </a:xfrm>
          <a:noFill/>
        </p:spPr>
        <p:txBody>
          <a:bodyPr/>
          <a:lstStyle>
            <a:lvl1pPr>
              <a:defRPr>
                <a:solidFill>
                  <a:schemeClr val="bg2"/>
                </a:solidFill>
              </a:defRPr>
            </a:lvl1pPr>
          </a:lstStyle>
          <a:p>
            <a:r>
              <a:rPr lang="en-US"/>
              <a:t>Click icon to add chart</a:t>
            </a:r>
            <a:endParaRPr lang="nl-NL" dirty="0"/>
          </a:p>
        </p:txBody>
      </p:sp>
    </p:spTree>
    <p:extLst>
      <p:ext uri="{BB962C8B-B14F-4D97-AF65-F5344CB8AC3E}">
        <p14:creationId xmlns:p14="http://schemas.microsoft.com/office/powerpoint/2010/main" val="2401380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657600" y="230187"/>
            <a:ext cx="11257061" cy="791650"/>
          </a:xfrm>
        </p:spPr>
        <p:txBody>
          <a:bodyPr/>
          <a:lstStyle>
            <a:lvl1pPr>
              <a:defRPr/>
            </a:lvl1pPr>
          </a:lstStyle>
          <a:p>
            <a:r>
              <a:rPr lang="en-US"/>
              <a:t>Click to edit Master title style</a:t>
            </a:r>
            <a:endParaRPr lang="nl-NL" dirty="0"/>
          </a:p>
        </p:txBody>
      </p:sp>
      <p:sp>
        <p:nvSpPr>
          <p:cNvPr id="5" name="Tijdelijke aanduiding voor tabel 4"/>
          <p:cNvSpPr>
            <a:spLocks noGrp="1"/>
          </p:cNvSpPr>
          <p:nvPr>
            <p:ph type="tbl" sz="quarter" idx="10"/>
          </p:nvPr>
        </p:nvSpPr>
        <p:spPr>
          <a:xfrm>
            <a:off x="717551" y="1933575"/>
            <a:ext cx="11197452" cy="4028400"/>
          </a:xfrm>
        </p:spPr>
        <p:txBody>
          <a:bodyPr/>
          <a:lstStyle>
            <a:lvl1pPr>
              <a:defRPr>
                <a:solidFill>
                  <a:schemeClr val="bg2"/>
                </a:solidFill>
              </a:defRPr>
            </a:lvl1pPr>
          </a:lstStyle>
          <a:p>
            <a:r>
              <a:rPr lang="en-US"/>
              <a:t>Click icon to add table</a:t>
            </a:r>
            <a:endParaRPr lang="nl-NL" dirty="0"/>
          </a:p>
        </p:txBody>
      </p:sp>
    </p:spTree>
    <p:extLst>
      <p:ext uri="{BB962C8B-B14F-4D97-AF65-F5344CB8AC3E}">
        <p14:creationId xmlns:p14="http://schemas.microsoft.com/office/powerpoint/2010/main" val="969472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657600" y="230188"/>
            <a:ext cx="4368000" cy="1353086"/>
          </a:xfrm>
        </p:spPr>
        <p:txBody>
          <a:bodyPr/>
          <a:lstStyle>
            <a:lvl1pPr>
              <a:defRPr/>
            </a:lvl1pPr>
          </a:lstStyle>
          <a:p>
            <a:r>
              <a:rPr lang="en-US"/>
              <a:t>Click to edit Master title style</a:t>
            </a:r>
            <a:endParaRPr lang="nl-NL" dirty="0"/>
          </a:p>
        </p:txBody>
      </p:sp>
      <p:sp>
        <p:nvSpPr>
          <p:cNvPr id="7" name="Tijdelijke aanduiding voor afbeelding 24"/>
          <p:cNvSpPr>
            <a:spLocks noGrp="1" noChangeAspect="1"/>
          </p:cNvSpPr>
          <p:nvPr>
            <p:ph type="pic" sz="quarter" idx="16"/>
          </p:nvPr>
        </p:nvSpPr>
        <p:spPr>
          <a:xfrm>
            <a:off x="5183599" y="224477"/>
            <a:ext cx="6720000" cy="5040000"/>
          </a:xfrm>
          <a:prstGeom prst="ellipse">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
        <p:nvSpPr>
          <p:cNvPr id="8" name="Tijdelijke aanduiding voor tekst 4"/>
          <p:cNvSpPr>
            <a:spLocks noGrp="1"/>
          </p:cNvSpPr>
          <p:nvPr>
            <p:ph type="body" sz="quarter" idx="17"/>
          </p:nvPr>
        </p:nvSpPr>
        <p:spPr>
          <a:xfrm>
            <a:off x="660401" y="1835250"/>
            <a:ext cx="4368800" cy="4127400"/>
          </a:xfrm>
        </p:spPr>
        <p:txBody>
          <a:bodyPr lIns="36000"/>
          <a:lstStyle>
            <a:lvl1pPr marL="0" indent="0">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30208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657600" y="230188"/>
            <a:ext cx="4368000" cy="1353086"/>
          </a:xfrm>
        </p:spPr>
        <p:txBody>
          <a:bodyPr/>
          <a:lstStyle>
            <a:lvl1pPr>
              <a:defRPr/>
            </a:lvl1pPr>
          </a:lstStyle>
          <a:p>
            <a:r>
              <a:rPr lang="en-US"/>
              <a:t>Click to edit Master title style</a:t>
            </a:r>
            <a:endParaRPr lang="nl-NL" dirty="0"/>
          </a:p>
        </p:txBody>
      </p:sp>
      <p:sp>
        <p:nvSpPr>
          <p:cNvPr id="8" name="Tijdelijke aanduiding voor tekst 4"/>
          <p:cNvSpPr>
            <a:spLocks noGrp="1"/>
          </p:cNvSpPr>
          <p:nvPr>
            <p:ph type="body" sz="quarter" idx="17"/>
          </p:nvPr>
        </p:nvSpPr>
        <p:spPr>
          <a:xfrm>
            <a:off x="660401" y="1835250"/>
            <a:ext cx="4368800" cy="3657600"/>
          </a:xfrm>
        </p:spPr>
        <p:txBody>
          <a:bodyPr lIns="36000"/>
          <a:lstStyle>
            <a:lvl1pPr marL="0" indent="0">
              <a:buNone/>
              <a:defRPr>
                <a:solidFill>
                  <a:schemeClr val="tx1"/>
                </a:solidFill>
              </a:defRPr>
            </a:lvl1pPr>
          </a:lstStyle>
          <a:p>
            <a:pPr lvl="0"/>
            <a:r>
              <a:rPr lang="en-US"/>
              <a:t>Click to edit Master text styles</a:t>
            </a:r>
          </a:p>
        </p:txBody>
      </p:sp>
      <p:sp>
        <p:nvSpPr>
          <p:cNvPr id="12" name="Tijdelijke aanduiding voor afbeelding 24"/>
          <p:cNvSpPr>
            <a:spLocks noGrp="1" noChangeAspect="1"/>
          </p:cNvSpPr>
          <p:nvPr>
            <p:ph type="pic" sz="quarter" idx="18" hasCustomPrompt="1"/>
          </p:nvPr>
        </p:nvSpPr>
        <p:spPr>
          <a:xfrm>
            <a:off x="4058818" y="6126566"/>
            <a:ext cx="1664143"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3" name="Tijdelijke aanduiding voor afbeelding 24"/>
          <p:cNvSpPr>
            <a:spLocks noGrp="1" noChangeAspect="1"/>
          </p:cNvSpPr>
          <p:nvPr>
            <p:ph type="pic" sz="quarter" idx="24" hasCustomPrompt="1"/>
          </p:nvPr>
        </p:nvSpPr>
        <p:spPr>
          <a:xfrm>
            <a:off x="6121485" y="6126566"/>
            <a:ext cx="1664143"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4" name="Tijdelijke aanduiding voor afbeelding 24"/>
          <p:cNvSpPr>
            <a:spLocks noGrp="1" noChangeAspect="1"/>
          </p:cNvSpPr>
          <p:nvPr>
            <p:ph type="pic" sz="quarter" idx="25" hasCustomPrompt="1"/>
          </p:nvPr>
        </p:nvSpPr>
        <p:spPr>
          <a:xfrm>
            <a:off x="8184151" y="6126566"/>
            <a:ext cx="1664143"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5" name="Tijdelijke aanduiding voor afbeelding 24"/>
          <p:cNvSpPr>
            <a:spLocks noGrp="1" noChangeAspect="1"/>
          </p:cNvSpPr>
          <p:nvPr>
            <p:ph type="pic" sz="quarter" idx="26" hasCustomPrompt="1"/>
          </p:nvPr>
        </p:nvSpPr>
        <p:spPr>
          <a:xfrm>
            <a:off x="10246817" y="6126566"/>
            <a:ext cx="1664143"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a:t>Klik op het pictogram als u een logo wilt toevoegen</a:t>
            </a:r>
          </a:p>
        </p:txBody>
      </p:sp>
      <p:sp>
        <p:nvSpPr>
          <p:cNvPr id="17" name="Tijdelijke aanduiding voor afbeelding 24"/>
          <p:cNvSpPr>
            <a:spLocks noGrp="1" noChangeAspect="1"/>
          </p:cNvSpPr>
          <p:nvPr>
            <p:ph type="pic" sz="quarter" idx="16"/>
          </p:nvPr>
        </p:nvSpPr>
        <p:spPr>
          <a:xfrm>
            <a:off x="5183599" y="224477"/>
            <a:ext cx="6720000" cy="5040000"/>
          </a:xfrm>
          <a:prstGeom prst="ellipse">
            <a:avLst/>
          </a:prstGeom>
          <a:solidFill>
            <a:schemeClr val="accent3"/>
          </a:solidFill>
        </p:spPr>
        <p:txBody>
          <a:bodyPr anchor="ctr"/>
          <a:lstStyle>
            <a:lvl1pPr marL="0" indent="0" algn="ctr">
              <a:buNone/>
              <a:defRPr sz="800"/>
            </a:lvl1pPr>
          </a:lstStyle>
          <a:p>
            <a:pPr lvl="0"/>
            <a:r>
              <a:rPr lang="en-US" noProof="0"/>
              <a:t>Click icon to add picture</a:t>
            </a:r>
            <a:endParaRPr lang="nl-NL" noProof="0" dirty="0"/>
          </a:p>
        </p:txBody>
      </p:sp>
    </p:spTree>
    <p:extLst>
      <p:ext uri="{BB962C8B-B14F-4D97-AF65-F5344CB8AC3E}">
        <p14:creationId xmlns:p14="http://schemas.microsoft.com/office/powerpoint/2010/main" val="6760106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solidFill>
                  <a:srgbClr val="000000"/>
                </a:solidFill>
              </a:rPr>
              <a:t>Presentation title goes here</a:t>
            </a:r>
            <a:endParaRPr lang="en-GB" dirty="0">
              <a:solidFill>
                <a:srgbClr val="000000"/>
              </a:solidFill>
            </a:endParaRPr>
          </a:p>
        </p:txBody>
      </p:sp>
      <p:sp>
        <p:nvSpPr>
          <p:cNvPr id="4" name="Slide Number Placeholder 3"/>
          <p:cNvSpPr>
            <a:spLocks noGrp="1"/>
          </p:cNvSpPr>
          <p:nvPr>
            <p:ph type="sldNum" sz="quarter" idx="11"/>
          </p:nvPr>
        </p:nvSpPr>
        <p:spPr/>
        <p:txBody>
          <a:bodyPr/>
          <a:lstStyle/>
          <a:p>
            <a:fld id="{C05884CA-5403-4569-B873-2F7B596D59BB}" type="slidenum">
              <a:rPr lang="en-GB" smtClean="0">
                <a:solidFill>
                  <a:srgbClr val="000000"/>
                </a:solidFill>
              </a:rPr>
              <a:pPr/>
              <a:t>‹#›</a:t>
            </a:fld>
            <a:endParaRPr lang="en-GB" dirty="0">
              <a:solidFill>
                <a:srgbClr val="000000"/>
              </a:solidFill>
            </a:endParaRPr>
          </a:p>
        </p:txBody>
      </p:sp>
      <p:sp>
        <p:nvSpPr>
          <p:cNvPr id="5" name="Text Placeholder 7"/>
          <p:cNvSpPr>
            <a:spLocks noGrp="1"/>
          </p:cNvSpPr>
          <p:nvPr>
            <p:ph type="body" sz="quarter" idx="13"/>
          </p:nvPr>
        </p:nvSpPr>
        <p:spPr>
          <a:xfrm>
            <a:off x="334964" y="648349"/>
            <a:ext cx="11522075" cy="328613"/>
          </a:xfrm>
        </p:spPr>
        <p:txBody>
          <a:bodyPr/>
          <a:lstStyle>
            <a:lvl1pPr marL="0" indent="0">
              <a:buFont typeface="Arial" panose="020B0604020202020204" pitchFamily="34" charset="0"/>
              <a:buNone/>
              <a:defRPr/>
            </a:lvl1pPr>
          </a:lstStyle>
          <a:p>
            <a:pPr lvl="0"/>
            <a:r>
              <a:rPr lang="en-US"/>
              <a:t>Click to edit Master text styles</a:t>
            </a:r>
          </a:p>
        </p:txBody>
      </p:sp>
    </p:spTree>
    <p:extLst>
      <p:ext uri="{BB962C8B-B14F-4D97-AF65-F5344CB8AC3E}">
        <p14:creationId xmlns:p14="http://schemas.microsoft.com/office/powerpoint/2010/main" val="2393534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able Placeholder 6"/>
          <p:cNvSpPr>
            <a:spLocks noGrp="1"/>
          </p:cNvSpPr>
          <p:nvPr>
            <p:ph type="tbl" sz="quarter" idx="14"/>
          </p:nvPr>
        </p:nvSpPr>
        <p:spPr>
          <a:xfrm>
            <a:off x="334117" y="1344612"/>
            <a:ext cx="11523785" cy="5101011"/>
          </a:xfrm>
        </p:spPr>
        <p:txBody>
          <a:bodyPr anchor="t"/>
          <a:lstStyle>
            <a:lvl1pPr marL="0" indent="0" algn="l">
              <a:buNone/>
              <a:defRPr/>
            </a:lvl1pPr>
          </a:lstStyle>
          <a:p>
            <a:r>
              <a:rPr lang="en-US"/>
              <a:t>Click icon to add table</a:t>
            </a:r>
            <a:endParaRPr lang="en-AU" dirty="0"/>
          </a:p>
        </p:txBody>
      </p:sp>
      <p:sp>
        <p:nvSpPr>
          <p:cNvPr id="9"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AU"/>
              <a:t>Approaches for addressing complexity in programme theory</a:t>
            </a:r>
            <a:endParaRPr lang="en-GB" dirty="0"/>
          </a:p>
        </p:txBody>
      </p:sp>
      <p:sp>
        <p:nvSpPr>
          <p:cNvPr id="10"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11" name="Text Placeholder 3"/>
          <p:cNvSpPr>
            <a:spLocks noGrp="1"/>
          </p:cNvSpPr>
          <p:nvPr>
            <p:ph type="body" sz="quarter" idx="10" hasCustomPrompt="1"/>
          </p:nvPr>
        </p:nvSpPr>
        <p:spPr>
          <a:xfrm>
            <a:off x="334802" y="681550"/>
            <a:ext cx="11521785"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Tree>
    <p:extLst>
      <p:ext uri="{BB962C8B-B14F-4D97-AF65-F5344CB8AC3E}">
        <p14:creationId xmlns:p14="http://schemas.microsoft.com/office/powerpoint/2010/main" val="56171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258B4-DA1B-4EC8-A062-58C8E02F4F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7FE11F-9A61-453C-A8A8-79D4539F9A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8FADA0-E9DD-499E-9B7D-676EC69695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7D018A-FE30-4F36-8004-8C3E5CB643B0}"/>
              </a:ext>
            </a:extLst>
          </p:cNvPr>
          <p:cNvSpPr>
            <a:spLocks noGrp="1"/>
          </p:cNvSpPr>
          <p:nvPr>
            <p:ph type="dt" sz="half" idx="10"/>
          </p:nvPr>
        </p:nvSpPr>
        <p:spPr/>
        <p:txBody>
          <a:bodyPr/>
          <a:lstStyle/>
          <a:p>
            <a:fld id="{0123B76C-15C2-42D8-BD3C-1BC4C31CA14E}" type="datetimeFigureOut">
              <a:rPr lang="en-GB" smtClean="0"/>
              <a:pPr/>
              <a:t>19/04/2023</a:t>
            </a:fld>
            <a:endParaRPr lang="en-GB" dirty="0"/>
          </a:p>
        </p:txBody>
      </p:sp>
      <p:sp>
        <p:nvSpPr>
          <p:cNvPr id="6" name="Footer Placeholder 5">
            <a:extLst>
              <a:ext uri="{FF2B5EF4-FFF2-40B4-BE49-F238E27FC236}">
                <a16:creationId xmlns:a16="http://schemas.microsoft.com/office/drawing/2014/main" id="{865B7827-641F-44D7-B304-9B8CA33CA2CF}"/>
              </a:ext>
            </a:extLst>
          </p:cNvPr>
          <p:cNvSpPr>
            <a:spLocks noGrp="1"/>
          </p:cNvSpPr>
          <p:nvPr>
            <p:ph type="ftr" sz="quarter" idx="11"/>
          </p:nvPr>
        </p:nvSpPr>
        <p:spPr/>
        <p:txBody>
          <a:bodyPr/>
          <a:lstStyle/>
          <a:p>
            <a:r>
              <a:rPr lang="en-GB"/>
              <a:t>CDI presentation template</a:t>
            </a:r>
            <a:endParaRPr lang="en-GB" dirty="0"/>
          </a:p>
        </p:txBody>
      </p:sp>
      <p:sp>
        <p:nvSpPr>
          <p:cNvPr id="7" name="Slide Number Placeholder 6">
            <a:extLst>
              <a:ext uri="{FF2B5EF4-FFF2-40B4-BE49-F238E27FC236}">
                <a16:creationId xmlns:a16="http://schemas.microsoft.com/office/drawing/2014/main" id="{AB51998B-A9F7-4E65-BC4C-26CB9FB25E83}"/>
              </a:ext>
            </a:extLst>
          </p:cNvPr>
          <p:cNvSpPr>
            <a:spLocks noGrp="1"/>
          </p:cNvSpPr>
          <p:nvPr>
            <p:ph type="sldNum" sz="quarter" idx="12"/>
          </p:nvPr>
        </p:nvSpPr>
        <p:spPr/>
        <p:txBody>
          <a:bodyPr/>
          <a:lstStyle/>
          <a:p>
            <a:fld id="{D2616AC0-6DFF-4787-BB94-B90A4656C38E}" type="slidenum">
              <a:rPr lang="en-GB" smtClean="0"/>
              <a:pPr/>
              <a:t>‹#›</a:t>
            </a:fld>
            <a:endParaRPr lang="en-GB" dirty="0"/>
          </a:p>
        </p:txBody>
      </p:sp>
      <p:sp>
        <p:nvSpPr>
          <p:cNvPr id="8" name="Rectangle 7">
            <a:extLst>
              <a:ext uri="{FF2B5EF4-FFF2-40B4-BE49-F238E27FC236}">
                <a16:creationId xmlns:a16="http://schemas.microsoft.com/office/drawing/2014/main" id="{DF7F24CD-5B16-449F-8FC8-8FB169ECCB89}"/>
              </a:ext>
            </a:extLst>
          </p:cNvPr>
          <p:cNvSpPr/>
          <p:nvPr userDrawn="1"/>
        </p:nvSpPr>
        <p:spPr>
          <a:xfrm>
            <a:off x="0" y="6261100"/>
            <a:ext cx="12192000" cy="596900"/>
          </a:xfrm>
          <a:prstGeom prst="rect">
            <a:avLst/>
          </a:prstGeom>
          <a:solidFill>
            <a:srgbClr val="8E9300"/>
          </a:solidFill>
          <a:ln>
            <a:solidFill>
              <a:srgbClr val="8E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3D62E73-AB43-492F-9F8B-11976C79D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5400" y="365127"/>
            <a:ext cx="1479688" cy="886849"/>
          </a:xfrm>
          <a:prstGeom prst="rect">
            <a:avLst/>
          </a:prstGeom>
        </p:spPr>
      </p:pic>
    </p:spTree>
    <p:extLst>
      <p:ext uri="{BB962C8B-B14F-4D97-AF65-F5344CB8AC3E}">
        <p14:creationId xmlns:p14="http://schemas.microsoft.com/office/powerpoint/2010/main" val="693292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Only Blank Slide">
    <p:spTree>
      <p:nvGrpSpPr>
        <p:cNvPr id="1" name=""/>
        <p:cNvGrpSpPr/>
        <p:nvPr/>
      </p:nvGrpSpPr>
      <p:grpSpPr>
        <a:xfrm>
          <a:off x="0" y="0"/>
          <a:ext cx="0" cy="0"/>
          <a:chOff x="0" y="0"/>
          <a:chExt cx="0" cy="0"/>
        </a:xfrm>
      </p:grpSpPr>
      <p:sp>
        <p:nvSpPr>
          <p:cNvPr id="2" name="Title 1"/>
          <p:cNvSpPr>
            <a:spLocks noGrp="1"/>
          </p:cNvSpPr>
          <p:nvPr>
            <p:ph type="title"/>
          </p:nvPr>
        </p:nvSpPr>
        <p:spPr>
          <a:xfrm>
            <a:off x="334801" y="334804"/>
            <a:ext cx="10031713" cy="315439"/>
          </a:xfrm>
        </p:spPr>
        <p:txBody>
          <a:bodyPr/>
          <a:lstStyle>
            <a:lvl1pPr>
              <a:defRPr>
                <a:solidFill>
                  <a:schemeClr val="accent1"/>
                </a:solidFill>
              </a:defRPr>
            </a:lvl1pPr>
          </a:lstStyle>
          <a:p>
            <a:r>
              <a:rPr lang="en-US"/>
              <a:t>Click to edit Master title style</a:t>
            </a:r>
            <a:endParaRPr lang="en-GB" dirty="0"/>
          </a:p>
        </p:txBody>
      </p:sp>
      <p:sp>
        <p:nvSpPr>
          <p:cNvPr id="7"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AU"/>
              <a:t>Approaches for addressing complexity in programme theory</a:t>
            </a:r>
            <a:endParaRPr lang="en-GB" dirty="0"/>
          </a:p>
        </p:txBody>
      </p:sp>
      <p:sp>
        <p:nvSpPr>
          <p:cNvPr id="8"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9" name="Text Placeholder 3"/>
          <p:cNvSpPr>
            <a:spLocks noGrp="1"/>
          </p:cNvSpPr>
          <p:nvPr>
            <p:ph type="body" sz="quarter" idx="10" hasCustomPrompt="1"/>
          </p:nvPr>
        </p:nvSpPr>
        <p:spPr>
          <a:xfrm>
            <a:off x="334803" y="681550"/>
            <a:ext cx="10031712"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Tree>
    <p:extLst>
      <p:ext uri="{BB962C8B-B14F-4D97-AF65-F5344CB8AC3E}">
        <p14:creationId xmlns:p14="http://schemas.microsoft.com/office/powerpoint/2010/main" val="1044635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ub-section cover 01 (Digital)">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r>
              <a:rPr lang="en-GB" dirty="0"/>
              <a:t>- </a:t>
            </a:r>
            <a:fld id="{C05884CA-5403-4569-B873-2F7B596D59BB}" type="slidenum">
              <a:rPr lang="en-GB" smtClean="0"/>
              <a:pPr/>
              <a:t>‹#›</a:t>
            </a:fld>
            <a:r>
              <a:rPr lang="en-GB" dirty="0"/>
              <a:t> -</a:t>
            </a:r>
          </a:p>
        </p:txBody>
      </p:sp>
      <p:sp>
        <p:nvSpPr>
          <p:cNvPr id="6" name="Title 1"/>
          <p:cNvSpPr>
            <a:spLocks noGrp="1"/>
          </p:cNvSpPr>
          <p:nvPr>
            <p:ph type="title"/>
          </p:nvPr>
        </p:nvSpPr>
        <p:spPr>
          <a:xfrm>
            <a:off x="695325" y="1516063"/>
            <a:ext cx="5299200" cy="2674800"/>
          </a:xfrm>
        </p:spPr>
        <p:txBody>
          <a:bodyPr/>
          <a:lstStyle>
            <a:lvl1pPr>
              <a:defRPr sz="3000">
                <a:solidFill>
                  <a:schemeClr val="bg1"/>
                </a:solidFill>
              </a:defRPr>
            </a:lvl1pPr>
          </a:lstStyle>
          <a:p>
            <a:r>
              <a:rPr lang="en-US"/>
              <a:t>Click to edit Master title style</a:t>
            </a:r>
            <a:endParaRPr lang="en-GB" dirty="0"/>
          </a:p>
        </p:txBody>
      </p:sp>
      <p:sp>
        <p:nvSpPr>
          <p:cNvPr id="8" name="TextBox 7"/>
          <p:cNvSpPr txBox="1"/>
          <p:nvPr userDrawn="1"/>
        </p:nvSpPr>
        <p:spPr>
          <a:xfrm>
            <a:off x="334801" y="6678567"/>
            <a:ext cx="1360835" cy="92205"/>
          </a:xfrm>
          <a:prstGeom prst="rect">
            <a:avLst/>
          </a:prstGeom>
          <a:noFill/>
        </p:spPr>
        <p:txBody>
          <a:bodyPr wrap="square" lIns="0" tIns="0" rIns="0" bIns="0" rtlCol="0" anchor="ctr">
            <a:spAutoFit/>
          </a:bodyPr>
          <a:lstStyle/>
          <a:p>
            <a:r>
              <a:rPr lang="en-GB" sz="599" dirty="0">
                <a:solidFill>
                  <a:schemeClr val="tx1">
                    <a:lumMod val="50000"/>
                    <a:lumOff val="50000"/>
                  </a:schemeClr>
                </a:solidFill>
                <a:latin typeface="Arial" panose="020B0604020202020204" pitchFamily="34" charset="0"/>
                <a:cs typeface="Arial" panose="020B0604020202020204" pitchFamily="34" charset="0"/>
              </a:rPr>
              <a:t>© Palladium 2017</a:t>
            </a:r>
          </a:p>
        </p:txBody>
      </p:sp>
      <p:pic>
        <p:nvPicPr>
          <p:cNvPr id="7" name="Picture 6"/>
          <p:cNvPicPr>
            <a:picLocks noChangeAspect="1"/>
          </p:cNvPicPr>
          <p:nvPr userDrawn="1"/>
        </p:nvPicPr>
        <p:blipFill>
          <a:blip r:embed="rId2"/>
          <a:stretch>
            <a:fillRect/>
          </a:stretch>
        </p:blipFill>
        <p:spPr>
          <a:xfrm>
            <a:off x="334801" y="338427"/>
            <a:ext cx="463336" cy="469433"/>
          </a:xfrm>
          <a:prstGeom prst="rect">
            <a:avLst/>
          </a:prstGeom>
        </p:spPr>
      </p:pic>
    </p:spTree>
    <p:extLst>
      <p:ext uri="{BB962C8B-B14F-4D97-AF65-F5344CB8AC3E}">
        <p14:creationId xmlns:p14="http://schemas.microsoft.com/office/powerpoint/2010/main" val="1973442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ub-section cover 02 (Pr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000" y="1600200"/>
            <a:ext cx="5299200" cy="4372200"/>
          </a:xfrm>
        </p:spPr>
        <p:txBody>
          <a:bodyPr anchor="t"/>
          <a:lstStyle>
            <a:lvl1pPr>
              <a:defRPr sz="3000">
                <a:solidFill>
                  <a:schemeClr val="tx1"/>
                </a:solidFill>
              </a:defRPr>
            </a:lvl1pPr>
          </a:lstStyle>
          <a:p>
            <a:r>
              <a:rPr lang="en-US"/>
              <a:t>Click to edit Master title style</a:t>
            </a:r>
            <a:endParaRPr lang="en-GB" dirty="0"/>
          </a:p>
        </p:txBody>
      </p:sp>
      <p:sp>
        <p:nvSpPr>
          <p:cNvPr id="10" name="Text Placeholder 6"/>
          <p:cNvSpPr>
            <a:spLocks noGrp="1"/>
          </p:cNvSpPr>
          <p:nvPr>
            <p:ph type="body" sz="quarter" idx="12" hasCustomPrompt="1"/>
          </p:nvPr>
        </p:nvSpPr>
        <p:spPr>
          <a:xfrm>
            <a:off x="6213231" y="1600200"/>
            <a:ext cx="5712544" cy="4372200"/>
          </a:xfrm>
        </p:spPr>
        <p:txBody>
          <a:bodyPr/>
          <a:lstStyle>
            <a:lvl1pPr marL="0" indent="0" algn="r">
              <a:lnSpc>
                <a:spcPts val="32404"/>
              </a:lnSpc>
              <a:buFont typeface="Arial" panose="020B0604020202020204" pitchFamily="34" charset="0"/>
              <a:buNone/>
              <a:defRPr sz="24075">
                <a:solidFill>
                  <a:schemeClr val="accent1"/>
                </a:solidFill>
              </a:defRPr>
            </a:lvl1pPr>
          </a:lstStyle>
          <a:p>
            <a:pPr lvl="0"/>
            <a:r>
              <a:rPr lang="en-GB" dirty="0"/>
              <a:t>#</a:t>
            </a:r>
          </a:p>
        </p:txBody>
      </p:sp>
      <p:sp>
        <p:nvSpPr>
          <p:cNvPr id="6"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GB"/>
              <a:t>Palladium Corporate Presentation</a:t>
            </a:r>
            <a:endParaRPr lang="en-GB" dirty="0"/>
          </a:p>
        </p:txBody>
      </p:sp>
      <p:sp>
        <p:nvSpPr>
          <p:cNvPr id="7" name="TextBox 6"/>
          <p:cNvSpPr txBox="1"/>
          <p:nvPr userDrawn="1"/>
        </p:nvSpPr>
        <p:spPr>
          <a:xfrm>
            <a:off x="334801" y="6678567"/>
            <a:ext cx="1360835" cy="92205"/>
          </a:xfrm>
          <a:prstGeom prst="rect">
            <a:avLst/>
          </a:prstGeom>
          <a:noFill/>
        </p:spPr>
        <p:txBody>
          <a:bodyPr wrap="square" lIns="0" tIns="0" rIns="0" bIns="0" rtlCol="0" anchor="ctr">
            <a:spAutoFit/>
          </a:bodyPr>
          <a:lstStyle/>
          <a:p>
            <a:r>
              <a:rPr lang="en-GB" sz="599" dirty="0">
                <a:solidFill>
                  <a:schemeClr val="tx1">
                    <a:lumMod val="50000"/>
                    <a:lumOff val="50000"/>
                  </a:schemeClr>
                </a:solidFill>
                <a:latin typeface="Arial" panose="020B0604020202020204" pitchFamily="34" charset="0"/>
                <a:cs typeface="Arial" panose="020B0604020202020204" pitchFamily="34" charset="0"/>
              </a:rPr>
              <a:t>© Palladium 2017</a:t>
            </a:r>
          </a:p>
        </p:txBody>
      </p:sp>
      <p:sp>
        <p:nvSpPr>
          <p:cNvPr id="11"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137" y="335059"/>
            <a:ext cx="468000" cy="468000"/>
          </a:xfrm>
          <a:prstGeom prst="rect">
            <a:avLst/>
          </a:prstGeom>
        </p:spPr>
      </p:pic>
    </p:spTree>
    <p:extLst>
      <p:ext uri="{BB962C8B-B14F-4D97-AF65-F5344CB8AC3E}">
        <p14:creationId xmlns:p14="http://schemas.microsoft.com/office/powerpoint/2010/main" val="1615408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Tex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05" y="1393204"/>
            <a:ext cx="11522236" cy="5124141"/>
          </a:xfrm>
        </p:spPr>
        <p:txBody>
          <a:bodyPr/>
          <a:lstStyle>
            <a:lvl1pPr marL="200048" indent="-200048">
              <a:lnSpc>
                <a:spcPct val="100000"/>
              </a:lnSpc>
              <a:spcBef>
                <a:spcPts val="0"/>
              </a:spcBef>
              <a:spcAft>
                <a:spcPts val="900"/>
              </a:spcAft>
              <a:buClr>
                <a:schemeClr val="accent1"/>
              </a:buClr>
              <a:buFont typeface="Arial" panose="020B0604020202020204" pitchFamily="34" charset="0"/>
              <a:buChar char="•"/>
              <a:defRPr sz="2550">
                <a:solidFill>
                  <a:schemeClr val="tx1">
                    <a:lumMod val="50000"/>
                    <a:lumOff val="50000"/>
                  </a:schemeClr>
                </a:solidFill>
              </a:defRPr>
            </a:lvl1pPr>
            <a:lvl2pPr marL="472735" indent="-272686">
              <a:lnSpc>
                <a:spcPct val="100000"/>
              </a:lnSpc>
              <a:spcBef>
                <a:spcPts val="0"/>
              </a:spcBef>
              <a:spcAft>
                <a:spcPts val="900"/>
              </a:spcAft>
              <a:buClr>
                <a:schemeClr val="accent2"/>
              </a:buClr>
              <a:buFont typeface="Arial" panose="020B0604020202020204" pitchFamily="34" charset="0"/>
              <a:buChar char="•"/>
              <a:defRPr sz="2550">
                <a:solidFill>
                  <a:schemeClr val="tx1">
                    <a:lumMod val="50000"/>
                    <a:lumOff val="50000"/>
                  </a:schemeClr>
                </a:solidFill>
              </a:defRPr>
            </a:lvl2pPr>
            <a:lvl3pPr marL="739467" indent="-266732">
              <a:lnSpc>
                <a:spcPct val="100000"/>
              </a:lnSpc>
              <a:spcBef>
                <a:spcPts val="0"/>
              </a:spcBef>
              <a:spcAft>
                <a:spcPts val="900"/>
              </a:spcAft>
              <a:buClr>
                <a:schemeClr val="accent3"/>
              </a:buClr>
              <a:buFont typeface="Arial" panose="020B0604020202020204" pitchFamily="34" charset="0"/>
              <a:buChar char="•"/>
              <a:defRPr sz="2400">
                <a:solidFill>
                  <a:schemeClr val="tx1">
                    <a:lumMod val="50000"/>
                    <a:lumOff val="50000"/>
                  </a:schemeClr>
                </a:solidFill>
              </a:defRPr>
            </a:lvl3pPr>
            <a:lvl4pPr marL="1078834" indent="-339369">
              <a:lnSpc>
                <a:spcPct val="100000"/>
              </a:lnSpc>
              <a:spcBef>
                <a:spcPts val="0"/>
              </a:spcBef>
              <a:spcAft>
                <a:spcPts val="900"/>
              </a:spcAft>
              <a:buClr>
                <a:schemeClr val="accent4"/>
              </a:buClr>
              <a:buFont typeface="Arial" panose="020B0604020202020204" pitchFamily="34" charset="0"/>
              <a:buChar char="•"/>
              <a:defRPr sz="2100">
                <a:solidFill>
                  <a:schemeClr val="tx1">
                    <a:lumMod val="50000"/>
                    <a:lumOff val="50000"/>
                  </a:schemeClr>
                </a:solidFill>
              </a:defRPr>
            </a:lvl4pPr>
            <a:lvl5pPr marL="1345566" indent="-266732">
              <a:lnSpc>
                <a:spcPct val="100000"/>
              </a:lnSpc>
              <a:spcBef>
                <a:spcPts val="0"/>
              </a:spcBef>
              <a:spcAft>
                <a:spcPts val="900"/>
              </a:spcAft>
              <a:buClr>
                <a:schemeClr val="accent5"/>
              </a:buClr>
              <a:buFont typeface="Arial" panose="020B0604020202020204" pitchFamily="34" charset="0"/>
              <a:buChar char="•"/>
              <a:defRPr sz="2100">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334802" y="334803"/>
            <a:ext cx="11521785" cy="304391"/>
          </a:xfrm>
        </p:spPr>
        <p:txBody>
          <a:bodyPr/>
          <a:lstStyle>
            <a:lvl1pPr>
              <a:defRPr baseline="0">
                <a:solidFill>
                  <a:schemeClr val="accent1"/>
                </a:solidFill>
              </a:defRPr>
            </a:lvl1pPr>
          </a:lstStyle>
          <a:p>
            <a:r>
              <a:rPr lang="en-US" dirty="0"/>
              <a:t>Standard Slide with large text - Click to change</a:t>
            </a:r>
            <a:endParaRPr lang="en-GB" dirty="0"/>
          </a:p>
        </p:txBody>
      </p:sp>
      <p:sp>
        <p:nvSpPr>
          <p:cNvPr id="10"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GB"/>
              <a:t>Palladium Corporate Presentation</a:t>
            </a:r>
            <a:endParaRPr lang="en-GB" dirty="0"/>
          </a:p>
        </p:txBody>
      </p:sp>
      <p:sp>
        <p:nvSpPr>
          <p:cNvPr id="12"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4" name="Text Placeholder 3"/>
          <p:cNvSpPr>
            <a:spLocks noGrp="1"/>
          </p:cNvSpPr>
          <p:nvPr>
            <p:ph type="body" sz="quarter" idx="10" hasCustomPrompt="1"/>
          </p:nvPr>
        </p:nvSpPr>
        <p:spPr>
          <a:xfrm>
            <a:off x="334802" y="681550"/>
            <a:ext cx="11521785"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Tree>
    <p:extLst>
      <p:ext uri="{BB962C8B-B14F-4D97-AF65-F5344CB8AC3E}">
        <p14:creationId xmlns:p14="http://schemas.microsoft.com/office/powerpoint/2010/main" val="485834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Two column slide with divider and smaller text - Click to edit</a:t>
            </a:r>
            <a:endParaRPr lang="en-GB" dirty="0"/>
          </a:p>
        </p:txBody>
      </p:sp>
      <p:cxnSp>
        <p:nvCxnSpPr>
          <p:cNvPr id="14" name="Straight Connector 13"/>
          <p:cNvCxnSpPr/>
          <p:nvPr userDrawn="1"/>
        </p:nvCxnSpPr>
        <p:spPr>
          <a:xfrm>
            <a:off x="6096000" y="1649506"/>
            <a:ext cx="0" cy="478618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8"/>
          <p:cNvSpPr>
            <a:spLocks noGrp="1"/>
          </p:cNvSpPr>
          <p:nvPr>
            <p:ph type="body" sz="quarter" idx="18"/>
          </p:nvPr>
        </p:nvSpPr>
        <p:spPr>
          <a:xfrm>
            <a:off x="334806" y="1630626"/>
            <a:ext cx="5319721" cy="4806039"/>
          </a:xfrm>
        </p:spPr>
        <p:txBody>
          <a:bodyPr/>
          <a:lstStyle>
            <a:lvl1pPr marL="128591" indent="-128591">
              <a:spcAft>
                <a:spcPts val="451"/>
              </a:spcAft>
              <a:buFont typeface="Arial" panose="020B0604020202020204" pitchFamily="34" charset="0"/>
              <a:buChar char="•"/>
              <a:defRPr sz="825">
                <a:solidFill>
                  <a:schemeClr val="tx1"/>
                </a:solidFill>
              </a:defRPr>
            </a:lvl1pPr>
            <a:lvl2pPr marL="133368" indent="-133368">
              <a:spcAft>
                <a:spcPts val="451"/>
              </a:spcAft>
              <a:buClr>
                <a:schemeClr val="accent1"/>
              </a:buClr>
              <a:buFont typeface="Arial" panose="020B0604020202020204" pitchFamily="34" charset="0"/>
              <a:buChar char="•"/>
              <a:defRPr sz="825"/>
            </a:lvl2pPr>
            <a:lvl3pPr marL="261955" indent="-128591">
              <a:spcAft>
                <a:spcPts val="451"/>
              </a:spcAft>
              <a:buClr>
                <a:schemeClr val="accent2"/>
              </a:buClr>
              <a:buFont typeface="Arial" panose="020B0604020202020204" pitchFamily="34" charset="0"/>
              <a:buChar char="•"/>
              <a:defRPr sz="825"/>
            </a:lvl3pPr>
            <a:lvl4pPr marL="395322" indent="-128591">
              <a:spcAft>
                <a:spcPts val="451"/>
              </a:spcAft>
              <a:buClr>
                <a:schemeClr val="accent3"/>
              </a:buClr>
              <a:buFont typeface="Arial" panose="020B0604020202020204" pitchFamily="34" charset="0"/>
              <a:buChar char="•"/>
              <a:defRPr sz="750"/>
            </a:lvl4pPr>
            <a:lvl5pPr marL="534641" indent="-128591">
              <a:spcAft>
                <a:spcPts val="451"/>
              </a:spcAft>
              <a:buClr>
                <a:schemeClr val="accent4"/>
              </a:buClr>
              <a:buFont typeface="Arial" panose="020B0604020202020204" pitchFamily="34" charset="0"/>
              <a:buChar char="•"/>
              <a:defRPr sz="750"/>
            </a:lvl5pPr>
            <a:lvl6pPr marL="672716" indent="-134544" defTabSz="716771">
              <a:buClr>
                <a:schemeClr val="accent5"/>
              </a:buClr>
              <a:defRPr sz="7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8"/>
          <p:cNvSpPr>
            <a:spLocks noGrp="1"/>
          </p:cNvSpPr>
          <p:nvPr>
            <p:ph type="body" sz="quarter" idx="19"/>
          </p:nvPr>
        </p:nvSpPr>
        <p:spPr>
          <a:xfrm>
            <a:off x="6537321" y="1630626"/>
            <a:ext cx="5319721" cy="4806039"/>
          </a:xfrm>
        </p:spPr>
        <p:txBody>
          <a:bodyPr/>
          <a:lstStyle>
            <a:lvl1pPr marL="128591" indent="-128591">
              <a:spcAft>
                <a:spcPts val="451"/>
              </a:spcAft>
              <a:buFont typeface="Arial" panose="020B0604020202020204" pitchFamily="34" charset="0"/>
              <a:buChar char="•"/>
              <a:defRPr sz="825">
                <a:solidFill>
                  <a:schemeClr val="tx1"/>
                </a:solidFill>
              </a:defRPr>
            </a:lvl1pPr>
            <a:lvl2pPr marL="133368" indent="-133368">
              <a:spcAft>
                <a:spcPts val="451"/>
              </a:spcAft>
              <a:buClr>
                <a:schemeClr val="accent1"/>
              </a:buClr>
              <a:buFont typeface="Arial" panose="020B0604020202020204" pitchFamily="34" charset="0"/>
              <a:buChar char="•"/>
              <a:defRPr sz="825"/>
            </a:lvl2pPr>
            <a:lvl3pPr marL="266732" indent="-133368">
              <a:spcAft>
                <a:spcPts val="451"/>
              </a:spcAft>
              <a:buClr>
                <a:schemeClr val="accent2"/>
              </a:buClr>
              <a:buFont typeface="Arial" panose="020B0604020202020204" pitchFamily="34" charset="0"/>
              <a:buChar char="•"/>
              <a:defRPr sz="825"/>
            </a:lvl3pPr>
            <a:lvl4pPr marL="395322" indent="-128591">
              <a:spcAft>
                <a:spcPts val="451"/>
              </a:spcAft>
              <a:buClr>
                <a:schemeClr val="accent3"/>
              </a:buClr>
              <a:buFont typeface="Arial" panose="020B0604020202020204" pitchFamily="34" charset="0"/>
              <a:buChar char="•"/>
              <a:defRPr sz="750"/>
            </a:lvl4pPr>
            <a:lvl5pPr marL="534641" indent="-128591">
              <a:spcAft>
                <a:spcPts val="451"/>
              </a:spcAft>
              <a:buClr>
                <a:schemeClr val="accent4"/>
              </a:buClr>
              <a:buFont typeface="Arial" panose="020B0604020202020204" pitchFamily="34" charset="0"/>
              <a:buChar char="•"/>
              <a:defRPr sz="750"/>
            </a:lvl5pPr>
            <a:lvl6pPr marL="672716" indent="-134544" defTabSz="716771">
              <a:buClr>
                <a:schemeClr val="accent5"/>
              </a:buClr>
              <a:defRPr sz="7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GB"/>
              <a:t>Palladium Corporate Presentation</a:t>
            </a:r>
            <a:endParaRPr lang="en-GB" dirty="0"/>
          </a:p>
        </p:txBody>
      </p:sp>
      <p:sp>
        <p:nvSpPr>
          <p:cNvPr id="12"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13" name="Text Placeholder 3"/>
          <p:cNvSpPr>
            <a:spLocks noGrp="1"/>
          </p:cNvSpPr>
          <p:nvPr>
            <p:ph type="body" sz="quarter" idx="10" hasCustomPrompt="1"/>
          </p:nvPr>
        </p:nvSpPr>
        <p:spPr>
          <a:xfrm>
            <a:off x="334802" y="681550"/>
            <a:ext cx="11521785"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Tree>
    <p:extLst>
      <p:ext uri="{BB962C8B-B14F-4D97-AF65-F5344CB8AC3E}">
        <p14:creationId xmlns:p14="http://schemas.microsoft.com/office/powerpoint/2010/main" val="3163319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7" name="Picture Placeholder 6"/>
          <p:cNvSpPr>
            <a:spLocks noGrp="1"/>
          </p:cNvSpPr>
          <p:nvPr>
            <p:ph type="pic" sz="quarter" idx="14"/>
          </p:nvPr>
        </p:nvSpPr>
        <p:spPr>
          <a:xfrm>
            <a:off x="334965" y="1649505"/>
            <a:ext cx="11522076" cy="4814048"/>
          </a:xfrm>
        </p:spPr>
        <p:txBody>
          <a:bodyPr/>
          <a:lstStyle>
            <a:lvl1pPr marL="257180" indent="-257180">
              <a:buClr>
                <a:schemeClr val="accent1"/>
              </a:buClr>
              <a:buFont typeface="Arial" panose="020B0604020202020204" pitchFamily="34" charset="0"/>
              <a:buChar char="•"/>
              <a:defRPr/>
            </a:lvl1pPr>
            <a:lvl2pPr marL="457229" indent="-257180">
              <a:buClr>
                <a:schemeClr val="accent1"/>
              </a:buClr>
              <a:buFont typeface="Arial" panose="020B0604020202020204" pitchFamily="34" charset="0"/>
              <a:buChar char="•"/>
              <a:defRPr/>
            </a:lvl2pPr>
            <a:lvl3pPr marL="663233" indent="-257180">
              <a:buClr>
                <a:schemeClr val="accent2"/>
              </a:buClr>
              <a:buFont typeface="Arial" panose="020B0604020202020204" pitchFamily="34" charset="0"/>
              <a:buChar char="•"/>
              <a:defRPr/>
            </a:lvl3pPr>
            <a:lvl4pPr marL="863281" indent="-257180">
              <a:buClr>
                <a:schemeClr val="accent4"/>
              </a:buClr>
              <a:buFont typeface="Arial" panose="020B0604020202020204" pitchFamily="34" charset="0"/>
              <a:buChar char="•"/>
              <a:defRPr/>
            </a:lvl4pPr>
            <a:lvl5pPr marL="806149" indent="0">
              <a:buClr>
                <a:schemeClr val="accent5"/>
              </a:buClr>
              <a:buFont typeface="Arial" panose="020B0604020202020204" pitchFamily="34" charset="0"/>
              <a:buNone/>
              <a:defRPr/>
            </a:lvl5pPr>
          </a:lstStyle>
          <a:p>
            <a:r>
              <a:rPr lang="en-US"/>
              <a:t>Click icon to add picture</a:t>
            </a:r>
            <a:endParaRPr lang="en-GB" dirty="0"/>
          </a:p>
        </p:txBody>
      </p:sp>
      <p:sp>
        <p:nvSpPr>
          <p:cNvPr id="13"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GB"/>
              <a:t>Palladium Corporate Presentation</a:t>
            </a:r>
            <a:endParaRPr lang="en-GB" dirty="0"/>
          </a:p>
        </p:txBody>
      </p:sp>
      <p:sp>
        <p:nvSpPr>
          <p:cNvPr id="15"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11" name="Text Placeholder 3"/>
          <p:cNvSpPr>
            <a:spLocks noGrp="1"/>
          </p:cNvSpPr>
          <p:nvPr>
            <p:ph type="body" sz="quarter" idx="10" hasCustomPrompt="1"/>
          </p:nvPr>
        </p:nvSpPr>
        <p:spPr>
          <a:xfrm>
            <a:off x="334802" y="681550"/>
            <a:ext cx="11521785"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Tree>
    <p:extLst>
      <p:ext uri="{BB962C8B-B14F-4D97-AF65-F5344CB8AC3E}">
        <p14:creationId xmlns:p14="http://schemas.microsoft.com/office/powerpoint/2010/main" val="943889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Only Blank Slide">
    <p:spTree>
      <p:nvGrpSpPr>
        <p:cNvPr id="1" name=""/>
        <p:cNvGrpSpPr/>
        <p:nvPr/>
      </p:nvGrpSpPr>
      <p:grpSpPr>
        <a:xfrm>
          <a:off x="0" y="0"/>
          <a:ext cx="0" cy="0"/>
          <a:chOff x="0" y="0"/>
          <a:chExt cx="0" cy="0"/>
        </a:xfrm>
      </p:grpSpPr>
      <p:sp>
        <p:nvSpPr>
          <p:cNvPr id="2" name="Title 1"/>
          <p:cNvSpPr>
            <a:spLocks noGrp="1"/>
          </p:cNvSpPr>
          <p:nvPr>
            <p:ph type="title"/>
          </p:nvPr>
        </p:nvSpPr>
        <p:spPr>
          <a:xfrm>
            <a:off x="334801" y="334804"/>
            <a:ext cx="10031713" cy="315439"/>
          </a:xfrm>
        </p:spPr>
        <p:txBody>
          <a:bodyPr/>
          <a:lstStyle>
            <a:lvl1pPr>
              <a:defRPr>
                <a:solidFill>
                  <a:schemeClr val="accent1"/>
                </a:solidFill>
              </a:defRPr>
            </a:lvl1pPr>
          </a:lstStyle>
          <a:p>
            <a:r>
              <a:rPr lang="en-US"/>
              <a:t>Click to edit Master title style</a:t>
            </a:r>
            <a:endParaRPr lang="en-GB" dirty="0"/>
          </a:p>
        </p:txBody>
      </p:sp>
      <p:sp>
        <p:nvSpPr>
          <p:cNvPr id="7"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GB"/>
              <a:t>Palladium Corporate Presentation</a:t>
            </a:r>
            <a:endParaRPr lang="en-GB" dirty="0"/>
          </a:p>
        </p:txBody>
      </p:sp>
      <p:sp>
        <p:nvSpPr>
          <p:cNvPr id="8"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9" name="Text Placeholder 3"/>
          <p:cNvSpPr>
            <a:spLocks noGrp="1"/>
          </p:cNvSpPr>
          <p:nvPr>
            <p:ph type="body" sz="quarter" idx="10" hasCustomPrompt="1"/>
          </p:nvPr>
        </p:nvSpPr>
        <p:spPr>
          <a:xfrm>
            <a:off x="334803" y="681550"/>
            <a:ext cx="10031712"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Tree>
    <p:extLst>
      <p:ext uri="{BB962C8B-B14F-4D97-AF65-F5344CB8AC3E}">
        <p14:creationId xmlns:p14="http://schemas.microsoft.com/office/powerpoint/2010/main" val="2137009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able Placeholder 6"/>
          <p:cNvSpPr>
            <a:spLocks noGrp="1"/>
          </p:cNvSpPr>
          <p:nvPr>
            <p:ph type="tbl" sz="quarter" idx="14"/>
          </p:nvPr>
        </p:nvSpPr>
        <p:spPr>
          <a:xfrm>
            <a:off x="334117" y="1344612"/>
            <a:ext cx="11523785" cy="5101011"/>
          </a:xfrm>
        </p:spPr>
        <p:txBody>
          <a:bodyPr anchor="t"/>
          <a:lstStyle>
            <a:lvl1pPr marL="0" indent="0" algn="l">
              <a:buNone/>
              <a:defRPr/>
            </a:lvl1pPr>
          </a:lstStyle>
          <a:p>
            <a:r>
              <a:rPr lang="en-US"/>
              <a:t>Click icon to add table</a:t>
            </a:r>
            <a:endParaRPr lang="en-AU" dirty="0"/>
          </a:p>
        </p:txBody>
      </p:sp>
      <p:sp>
        <p:nvSpPr>
          <p:cNvPr id="9"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GB"/>
              <a:t>Palladium Corporate Presentation</a:t>
            </a:r>
            <a:endParaRPr lang="en-GB" dirty="0"/>
          </a:p>
        </p:txBody>
      </p:sp>
      <p:sp>
        <p:nvSpPr>
          <p:cNvPr id="10"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11" name="Text Placeholder 3"/>
          <p:cNvSpPr>
            <a:spLocks noGrp="1"/>
          </p:cNvSpPr>
          <p:nvPr>
            <p:ph type="body" sz="quarter" idx="10" hasCustomPrompt="1"/>
          </p:nvPr>
        </p:nvSpPr>
        <p:spPr>
          <a:xfrm>
            <a:off x="334802" y="681550"/>
            <a:ext cx="11521785"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Tree>
    <p:extLst>
      <p:ext uri="{BB962C8B-B14F-4D97-AF65-F5344CB8AC3E}">
        <p14:creationId xmlns:p14="http://schemas.microsoft.com/office/powerpoint/2010/main" val="910392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6" name="Text Placeholder 15"/>
          <p:cNvSpPr>
            <a:spLocks noGrp="1"/>
          </p:cNvSpPr>
          <p:nvPr>
            <p:ph type="body" sz="quarter" idx="19"/>
          </p:nvPr>
        </p:nvSpPr>
        <p:spPr>
          <a:xfrm>
            <a:off x="485475" y="2420471"/>
            <a:ext cx="2438400" cy="4043082"/>
          </a:xfrm>
        </p:spPr>
        <p:txBody>
          <a:bodyPr/>
          <a:lstStyle>
            <a:lvl1pPr marL="134544" indent="-134544">
              <a:spcAft>
                <a:spcPts val="450"/>
              </a:spcAft>
              <a:defRPr sz="750"/>
            </a:lvl1pPr>
            <a:lvl2pPr marL="269087" indent="-134544">
              <a:spcAft>
                <a:spcPts val="450"/>
              </a:spcAft>
              <a:defRPr sz="750"/>
            </a:lvl2pPr>
            <a:lvl3pPr marL="403630" indent="-122638">
              <a:spcAft>
                <a:spcPts val="450"/>
              </a:spcAft>
              <a:defRPr sz="675"/>
            </a:lvl3pPr>
            <a:lvl4pPr marL="538173" indent="-122638">
              <a:spcAft>
                <a:spcPts val="450"/>
              </a:spcAft>
              <a:defRPr sz="675"/>
            </a:lvl4pPr>
            <a:lvl5pPr marL="672716" indent="-134544">
              <a:spcAft>
                <a:spcPts val="450"/>
              </a:spcAft>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15"/>
          <p:cNvSpPr>
            <a:spLocks noGrp="1"/>
          </p:cNvSpPr>
          <p:nvPr>
            <p:ph type="body" sz="quarter" idx="20"/>
          </p:nvPr>
        </p:nvSpPr>
        <p:spPr>
          <a:xfrm>
            <a:off x="3210745" y="2420471"/>
            <a:ext cx="2438400" cy="4043082"/>
          </a:xfrm>
        </p:spPr>
        <p:txBody>
          <a:bodyPr/>
          <a:lstStyle>
            <a:lvl1pPr marL="134544" indent="-134544">
              <a:spcAft>
                <a:spcPts val="450"/>
              </a:spcAft>
              <a:defRPr sz="750"/>
            </a:lvl1pPr>
            <a:lvl2pPr marL="269087" indent="-134544">
              <a:spcAft>
                <a:spcPts val="450"/>
              </a:spcAft>
              <a:defRPr sz="750"/>
            </a:lvl2pPr>
            <a:lvl3pPr marL="403630" indent="-122638">
              <a:spcAft>
                <a:spcPts val="450"/>
              </a:spcAft>
              <a:defRPr sz="675"/>
            </a:lvl3pPr>
            <a:lvl4pPr marL="538173" indent="-122638">
              <a:spcAft>
                <a:spcPts val="450"/>
              </a:spcAft>
              <a:defRPr sz="675"/>
            </a:lvl4pPr>
            <a:lvl5pPr marL="672716" indent="-134544">
              <a:spcAft>
                <a:spcPts val="450"/>
              </a:spcAft>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 Placeholder 15"/>
          <p:cNvSpPr>
            <a:spLocks noGrp="1"/>
          </p:cNvSpPr>
          <p:nvPr>
            <p:ph type="body" sz="quarter" idx="21"/>
          </p:nvPr>
        </p:nvSpPr>
        <p:spPr>
          <a:xfrm>
            <a:off x="5936015" y="2420471"/>
            <a:ext cx="2438400" cy="4043082"/>
          </a:xfrm>
        </p:spPr>
        <p:txBody>
          <a:bodyPr/>
          <a:lstStyle>
            <a:lvl1pPr marL="134544" indent="-134544">
              <a:spcAft>
                <a:spcPts val="450"/>
              </a:spcAft>
              <a:defRPr sz="750"/>
            </a:lvl1pPr>
            <a:lvl2pPr marL="269087" indent="-134544">
              <a:spcAft>
                <a:spcPts val="450"/>
              </a:spcAft>
              <a:defRPr sz="750"/>
            </a:lvl2pPr>
            <a:lvl3pPr marL="403630" indent="-122638">
              <a:spcAft>
                <a:spcPts val="450"/>
              </a:spcAft>
              <a:defRPr sz="675"/>
            </a:lvl3pPr>
            <a:lvl4pPr marL="538173" indent="-122638">
              <a:spcAft>
                <a:spcPts val="450"/>
              </a:spcAft>
              <a:defRPr sz="675"/>
            </a:lvl4pPr>
            <a:lvl5pPr marL="672716" indent="-134544">
              <a:spcAft>
                <a:spcPts val="450"/>
              </a:spcAft>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15"/>
          <p:cNvSpPr>
            <a:spLocks noGrp="1"/>
          </p:cNvSpPr>
          <p:nvPr>
            <p:ph type="body" sz="quarter" idx="22"/>
          </p:nvPr>
        </p:nvSpPr>
        <p:spPr>
          <a:xfrm>
            <a:off x="8661285" y="2420471"/>
            <a:ext cx="2438400" cy="4043082"/>
          </a:xfrm>
        </p:spPr>
        <p:txBody>
          <a:bodyPr/>
          <a:lstStyle>
            <a:lvl1pPr marL="134544" indent="-134544">
              <a:spcAft>
                <a:spcPts val="450"/>
              </a:spcAft>
              <a:defRPr sz="750"/>
            </a:lvl1pPr>
            <a:lvl2pPr marL="269087" indent="-134544">
              <a:spcAft>
                <a:spcPts val="450"/>
              </a:spcAft>
              <a:defRPr sz="750"/>
            </a:lvl2pPr>
            <a:lvl3pPr marL="403630" indent="-122638">
              <a:spcAft>
                <a:spcPts val="450"/>
              </a:spcAft>
              <a:defRPr sz="675"/>
            </a:lvl3pPr>
            <a:lvl4pPr marL="538173" indent="-122638">
              <a:spcAft>
                <a:spcPts val="450"/>
              </a:spcAft>
              <a:defRPr sz="675"/>
            </a:lvl4pPr>
            <a:lvl5pPr marL="672716" indent="-134544">
              <a:spcAft>
                <a:spcPts val="450"/>
              </a:spcAft>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SmartArt Placeholder 16"/>
          <p:cNvSpPr>
            <a:spLocks noGrp="1"/>
          </p:cNvSpPr>
          <p:nvPr>
            <p:ph type="dgm" sz="quarter" idx="23"/>
          </p:nvPr>
        </p:nvSpPr>
        <p:spPr>
          <a:xfrm>
            <a:off x="334801" y="815976"/>
            <a:ext cx="11522239" cy="1308660"/>
          </a:xfrm>
        </p:spPr>
        <p:txBody>
          <a:bodyPr/>
          <a:lstStyle/>
          <a:p>
            <a:r>
              <a:rPr lang="en-US"/>
              <a:t>Click icon to add SmartArt graphic</a:t>
            </a:r>
            <a:endParaRPr lang="en-AU" dirty="0"/>
          </a:p>
        </p:txBody>
      </p:sp>
      <p:sp>
        <p:nvSpPr>
          <p:cNvPr id="11"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GB"/>
              <a:t>Palladium Corporate Presentation</a:t>
            </a:r>
            <a:endParaRPr lang="en-GB" dirty="0"/>
          </a:p>
        </p:txBody>
      </p:sp>
      <p:sp>
        <p:nvSpPr>
          <p:cNvPr id="12"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Tree>
    <p:extLst>
      <p:ext uri="{BB962C8B-B14F-4D97-AF65-F5344CB8AC3E}">
        <p14:creationId xmlns:p14="http://schemas.microsoft.com/office/powerpoint/2010/main" val="16112967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End Slide - Black">
    <p:bg>
      <p:bgPr>
        <a:solidFill>
          <a:schemeClr val="accent1"/>
        </a:solidFill>
        <a:effectLst/>
      </p:bgPr>
    </p:bg>
    <p:spTree>
      <p:nvGrpSpPr>
        <p:cNvPr id="1" name=""/>
        <p:cNvGrpSpPr/>
        <p:nvPr/>
      </p:nvGrpSpPr>
      <p:grpSpPr>
        <a:xfrm>
          <a:off x="0" y="0"/>
          <a:ext cx="0" cy="0"/>
          <a:chOff x="0" y="0"/>
          <a:chExt cx="0" cy="0"/>
        </a:xfrm>
      </p:grpSpPr>
      <p:sp>
        <p:nvSpPr>
          <p:cNvPr id="6" name="TextBox 5"/>
          <p:cNvSpPr txBox="1"/>
          <p:nvPr userDrawn="1"/>
        </p:nvSpPr>
        <p:spPr>
          <a:xfrm>
            <a:off x="334801" y="6510652"/>
            <a:ext cx="1360835" cy="92205"/>
          </a:xfrm>
          <a:prstGeom prst="rect">
            <a:avLst/>
          </a:prstGeom>
          <a:noFill/>
        </p:spPr>
        <p:txBody>
          <a:bodyPr wrap="square" lIns="0" tIns="0" rIns="0" bIns="0" rtlCol="0">
            <a:spAutoFit/>
          </a:bodyPr>
          <a:lstStyle/>
          <a:p>
            <a:r>
              <a:rPr lang="en-GB" sz="599" dirty="0">
                <a:solidFill>
                  <a:schemeClr val="bg1"/>
                </a:solidFill>
                <a:latin typeface="Arial" panose="020B0604020202020204" pitchFamily="34" charset="0"/>
                <a:cs typeface="Arial" panose="020B0604020202020204" pitchFamily="34" charset="0"/>
              </a:rPr>
              <a:t>© Palladium 2017</a:t>
            </a:r>
          </a:p>
        </p:txBody>
      </p:sp>
      <p:sp>
        <p:nvSpPr>
          <p:cNvPr id="8" name="Footer Placeholder 4"/>
          <p:cNvSpPr txBox="1">
            <a:spLocks/>
          </p:cNvSpPr>
          <p:nvPr userDrawn="1"/>
        </p:nvSpPr>
        <p:spPr>
          <a:xfrm>
            <a:off x="8475789" y="6510645"/>
            <a:ext cx="3303292" cy="347356"/>
          </a:xfrm>
          <a:prstGeom prst="rect">
            <a:avLst/>
          </a:prstGeom>
        </p:spPr>
        <p:txBody>
          <a:bodyPr vert="horz" lIns="0" tIns="0" rIns="0" bIns="0" rtlCol="0" anchor="t" anchorCtr="0">
            <a:noAutofit/>
          </a:bodyPr>
          <a:lstStyle>
            <a:defPPr>
              <a:defRPr lang="en-US"/>
            </a:defPPr>
            <a:lvl1pPr marL="0" algn="l"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750" dirty="0">
                <a:solidFill>
                  <a:schemeClr val="bg1"/>
                </a:solidFill>
              </a:rPr>
              <a:t>www.thepalladiumgroup.com</a:t>
            </a:r>
            <a:endParaRPr lang="en-GB" sz="750" dirty="0">
              <a:solidFill>
                <a:schemeClr val="bg1"/>
              </a:solidFill>
            </a:endParaRPr>
          </a:p>
        </p:txBody>
      </p:sp>
      <p:sp>
        <p:nvSpPr>
          <p:cNvPr id="3" name="Text Placeholder 2"/>
          <p:cNvSpPr>
            <a:spLocks noGrp="1"/>
          </p:cNvSpPr>
          <p:nvPr>
            <p:ph type="body" sz="quarter" idx="10" hasCustomPrompt="1"/>
          </p:nvPr>
        </p:nvSpPr>
        <p:spPr>
          <a:xfrm>
            <a:off x="334802" y="4775200"/>
            <a:ext cx="6805247" cy="1277938"/>
          </a:xfrm>
        </p:spPr>
        <p:txBody>
          <a:bodyPr/>
          <a:lstStyle>
            <a:lvl1pPr marL="0" indent="0">
              <a:buNone/>
              <a:defRPr sz="1050">
                <a:solidFill>
                  <a:schemeClr val="bg1"/>
                </a:solidFill>
              </a:defRPr>
            </a:lvl1pPr>
          </a:lstStyle>
          <a:p>
            <a:pPr lvl="0"/>
            <a:r>
              <a:rPr lang="en-AU" dirty="0"/>
              <a:t>Contact Details (if any)</a:t>
            </a:r>
          </a:p>
        </p:txBody>
      </p:sp>
      <p:pic>
        <p:nvPicPr>
          <p:cNvPr id="7" name="Picture 6"/>
          <p:cNvPicPr>
            <a:picLocks noChangeAspect="1"/>
          </p:cNvPicPr>
          <p:nvPr userDrawn="1"/>
        </p:nvPicPr>
        <p:blipFill>
          <a:blip r:embed="rId2"/>
          <a:stretch>
            <a:fillRect/>
          </a:stretch>
        </p:blipFill>
        <p:spPr>
          <a:xfrm>
            <a:off x="1446763" y="2862659"/>
            <a:ext cx="9298475" cy="1122525"/>
          </a:xfrm>
          <a:prstGeom prst="rect">
            <a:avLst/>
          </a:prstGeom>
        </p:spPr>
      </p:pic>
    </p:spTree>
    <p:extLst>
      <p:ext uri="{BB962C8B-B14F-4D97-AF65-F5344CB8AC3E}">
        <p14:creationId xmlns:p14="http://schemas.microsoft.com/office/powerpoint/2010/main" val="2615137646"/>
      </p:ext>
    </p:extLst>
  </p:cSld>
  <p:clrMapOvr>
    <a:masterClrMapping/>
  </p:clrMapOvr>
  <p:extLst>
    <p:ext uri="{DCECCB84-F9BA-43D5-87BE-67443E8EF086}">
      <p15:sldGuideLst xmlns:p15="http://schemas.microsoft.com/office/powerpoint/2012/main">
        <p15:guide id="1" pos="5120">
          <p15:clr>
            <a:srgbClr val="FBAE40"/>
          </p15:clr>
        </p15:guide>
        <p15:guide id="2"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FEFF-0A4D-486C-AC84-706CA6BDCC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FCFCF8-691F-4F6B-ABEA-6B63DC3B3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7CE15B-E7A7-4B1D-827E-1524D66AC4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C3A384-41A3-493B-9931-92F184221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CBDBB5-7D3D-47A0-8886-4A5442DD0E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00BAEF-8F75-4B09-94C0-7AF605EDB4D1}"/>
              </a:ext>
            </a:extLst>
          </p:cNvPr>
          <p:cNvSpPr>
            <a:spLocks noGrp="1"/>
          </p:cNvSpPr>
          <p:nvPr>
            <p:ph type="dt" sz="half" idx="10"/>
          </p:nvPr>
        </p:nvSpPr>
        <p:spPr/>
        <p:txBody>
          <a:bodyPr/>
          <a:lstStyle/>
          <a:p>
            <a:fld id="{0123B76C-15C2-42D8-BD3C-1BC4C31CA14E}" type="datetimeFigureOut">
              <a:rPr lang="en-GB" smtClean="0"/>
              <a:pPr/>
              <a:t>19/04/2023</a:t>
            </a:fld>
            <a:endParaRPr lang="en-GB" dirty="0"/>
          </a:p>
        </p:txBody>
      </p:sp>
      <p:sp>
        <p:nvSpPr>
          <p:cNvPr id="8" name="Footer Placeholder 7">
            <a:extLst>
              <a:ext uri="{FF2B5EF4-FFF2-40B4-BE49-F238E27FC236}">
                <a16:creationId xmlns:a16="http://schemas.microsoft.com/office/drawing/2014/main" id="{60F2AA43-22D4-45C5-AF0B-2739C07F212C}"/>
              </a:ext>
            </a:extLst>
          </p:cNvPr>
          <p:cNvSpPr>
            <a:spLocks noGrp="1"/>
          </p:cNvSpPr>
          <p:nvPr>
            <p:ph type="ftr" sz="quarter" idx="11"/>
          </p:nvPr>
        </p:nvSpPr>
        <p:spPr/>
        <p:txBody>
          <a:bodyPr/>
          <a:lstStyle/>
          <a:p>
            <a:r>
              <a:rPr lang="en-GB"/>
              <a:t>CDI presentation template</a:t>
            </a:r>
            <a:endParaRPr lang="en-GB" dirty="0"/>
          </a:p>
        </p:txBody>
      </p:sp>
      <p:sp>
        <p:nvSpPr>
          <p:cNvPr id="9" name="Slide Number Placeholder 8">
            <a:extLst>
              <a:ext uri="{FF2B5EF4-FFF2-40B4-BE49-F238E27FC236}">
                <a16:creationId xmlns:a16="http://schemas.microsoft.com/office/drawing/2014/main" id="{9E245085-DCF1-41C8-BF83-23E1DB96330C}"/>
              </a:ext>
            </a:extLst>
          </p:cNvPr>
          <p:cNvSpPr>
            <a:spLocks noGrp="1"/>
          </p:cNvSpPr>
          <p:nvPr>
            <p:ph type="sldNum" sz="quarter" idx="12"/>
          </p:nvPr>
        </p:nvSpPr>
        <p:spPr/>
        <p:txBody>
          <a:bodyPr/>
          <a:lstStyle/>
          <a:p>
            <a:fld id="{D2616AC0-6DFF-4787-BB94-B90A4656C38E}" type="slidenum">
              <a:rPr lang="en-GB" smtClean="0"/>
              <a:pPr/>
              <a:t>‹#›</a:t>
            </a:fld>
            <a:endParaRPr lang="en-GB" dirty="0"/>
          </a:p>
        </p:txBody>
      </p:sp>
      <p:sp>
        <p:nvSpPr>
          <p:cNvPr id="10" name="Rectangle 9">
            <a:extLst>
              <a:ext uri="{FF2B5EF4-FFF2-40B4-BE49-F238E27FC236}">
                <a16:creationId xmlns:a16="http://schemas.microsoft.com/office/drawing/2014/main" id="{CF23D2E9-E462-41B0-8AAC-D9840837FE3A}"/>
              </a:ext>
            </a:extLst>
          </p:cNvPr>
          <p:cNvSpPr/>
          <p:nvPr userDrawn="1"/>
        </p:nvSpPr>
        <p:spPr>
          <a:xfrm>
            <a:off x="0" y="6261100"/>
            <a:ext cx="12192000" cy="596900"/>
          </a:xfrm>
          <a:prstGeom prst="rect">
            <a:avLst/>
          </a:prstGeom>
          <a:solidFill>
            <a:srgbClr val="8E9300"/>
          </a:solidFill>
          <a:ln>
            <a:solidFill>
              <a:srgbClr val="8E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F737EDAB-6552-4941-873B-471098CAE1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5400" y="365127"/>
            <a:ext cx="1479688" cy="886849"/>
          </a:xfrm>
          <a:prstGeom prst="rect">
            <a:avLst/>
          </a:prstGeom>
        </p:spPr>
      </p:pic>
    </p:spTree>
    <p:extLst>
      <p:ext uri="{BB962C8B-B14F-4D97-AF65-F5344CB8AC3E}">
        <p14:creationId xmlns:p14="http://schemas.microsoft.com/office/powerpoint/2010/main" val="1235824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Slide -  White">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334801" y="6510652"/>
            <a:ext cx="1360835" cy="92205"/>
          </a:xfrm>
          <a:prstGeom prst="rect">
            <a:avLst/>
          </a:prstGeom>
          <a:noFill/>
        </p:spPr>
        <p:txBody>
          <a:bodyPr wrap="square" lIns="0" tIns="0" rIns="0" bIns="0" rtlCol="0">
            <a:spAutoFit/>
          </a:bodyPr>
          <a:lstStyle/>
          <a:p>
            <a:r>
              <a:rPr lang="en-GB" sz="599" dirty="0">
                <a:solidFill>
                  <a:schemeClr val="tx1">
                    <a:lumMod val="50000"/>
                    <a:lumOff val="50000"/>
                  </a:schemeClr>
                </a:solidFill>
                <a:latin typeface="Arial" panose="020B0604020202020204" pitchFamily="34" charset="0"/>
                <a:cs typeface="Arial" panose="020B0604020202020204" pitchFamily="34" charset="0"/>
              </a:rPr>
              <a:t>© Palladium 2017</a:t>
            </a:r>
          </a:p>
        </p:txBody>
      </p:sp>
      <p:sp>
        <p:nvSpPr>
          <p:cNvPr id="8" name="Footer Placeholder 4"/>
          <p:cNvSpPr txBox="1">
            <a:spLocks/>
          </p:cNvSpPr>
          <p:nvPr userDrawn="1"/>
        </p:nvSpPr>
        <p:spPr>
          <a:xfrm>
            <a:off x="8475789" y="6510645"/>
            <a:ext cx="3303292" cy="347356"/>
          </a:xfrm>
          <a:prstGeom prst="rect">
            <a:avLst/>
          </a:prstGeom>
        </p:spPr>
        <p:txBody>
          <a:bodyPr vert="horz" lIns="0" tIns="0" rIns="0" bIns="0" rtlCol="0" anchor="t" anchorCtr="0">
            <a:noAutofit/>
          </a:bodyPr>
          <a:lstStyle>
            <a:defPPr>
              <a:defRPr lang="en-US"/>
            </a:defPPr>
            <a:lvl1pPr marL="0" algn="l"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750" dirty="0">
                <a:solidFill>
                  <a:schemeClr val="tx1">
                    <a:lumMod val="50000"/>
                    <a:lumOff val="50000"/>
                  </a:schemeClr>
                </a:solidFill>
              </a:rPr>
              <a:t>www.thepalladiumgroup.com</a:t>
            </a:r>
            <a:endParaRPr lang="en-GB" sz="750" dirty="0">
              <a:solidFill>
                <a:schemeClr val="tx1">
                  <a:lumMod val="50000"/>
                  <a:lumOff val="50000"/>
                </a:schemeClr>
              </a:solidFill>
            </a:endParaRPr>
          </a:p>
        </p:txBody>
      </p:sp>
      <p:sp>
        <p:nvSpPr>
          <p:cNvPr id="11" name="Text Placeholder 2"/>
          <p:cNvSpPr>
            <a:spLocks noGrp="1"/>
          </p:cNvSpPr>
          <p:nvPr>
            <p:ph type="body" sz="quarter" idx="10" hasCustomPrompt="1"/>
          </p:nvPr>
        </p:nvSpPr>
        <p:spPr>
          <a:xfrm>
            <a:off x="334802" y="4775200"/>
            <a:ext cx="6805247" cy="1277938"/>
          </a:xfrm>
        </p:spPr>
        <p:txBody>
          <a:bodyPr/>
          <a:lstStyle>
            <a:lvl1pPr marL="0" indent="0">
              <a:buNone/>
              <a:defRPr sz="1050">
                <a:solidFill>
                  <a:schemeClr val="tx1"/>
                </a:solidFill>
              </a:defRPr>
            </a:lvl1pPr>
          </a:lstStyle>
          <a:p>
            <a:pPr lvl="0"/>
            <a:r>
              <a:rPr lang="en-AU" dirty="0"/>
              <a:t>Contact Details (if any)</a:t>
            </a:r>
          </a:p>
        </p:txBody>
      </p:sp>
      <p:pic>
        <p:nvPicPr>
          <p:cNvPr id="10" name="Picture 9"/>
          <p:cNvPicPr>
            <a:picLocks noChangeAspect="1"/>
          </p:cNvPicPr>
          <p:nvPr userDrawn="1"/>
        </p:nvPicPr>
        <p:blipFill>
          <a:blip r:embed="rId2">
            <a:duotone>
              <a:prstClr val="black"/>
              <a:schemeClr val="accent1">
                <a:tint val="45000"/>
                <a:satMod val="400000"/>
              </a:schemeClr>
            </a:duotone>
            <a:lum bright="-40000"/>
          </a:blip>
          <a:stretch>
            <a:fillRect/>
          </a:stretch>
        </p:blipFill>
        <p:spPr>
          <a:xfrm>
            <a:off x="1446763" y="2868450"/>
            <a:ext cx="9298475" cy="1122525"/>
          </a:xfrm>
          <a:prstGeom prst="rect">
            <a:avLst/>
          </a:prstGeom>
        </p:spPr>
      </p:pic>
    </p:spTree>
    <p:extLst>
      <p:ext uri="{BB962C8B-B14F-4D97-AF65-F5344CB8AC3E}">
        <p14:creationId xmlns:p14="http://schemas.microsoft.com/office/powerpoint/2010/main" val="2626268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r>
              <a:rPr lang="en-GB">
                <a:solidFill>
                  <a:srgbClr val="000000"/>
                </a:solidFill>
              </a:rPr>
              <a:t>Presentation title goes here</a:t>
            </a:r>
            <a:endParaRPr lang="en-GB" dirty="0">
              <a:solidFill>
                <a:srgbClr val="000000"/>
              </a:solidFill>
            </a:endParaRPr>
          </a:p>
        </p:txBody>
      </p:sp>
      <p:sp>
        <p:nvSpPr>
          <p:cNvPr id="4" name="Slide Number Placeholder 3"/>
          <p:cNvSpPr>
            <a:spLocks noGrp="1"/>
          </p:cNvSpPr>
          <p:nvPr>
            <p:ph type="sldNum" sz="quarter" idx="11"/>
          </p:nvPr>
        </p:nvSpPr>
        <p:spPr/>
        <p:txBody>
          <a:bodyPr/>
          <a:lstStyle/>
          <a:p>
            <a:fld id="{C05884CA-5403-4569-B873-2F7B596D59BB}" type="slidenum">
              <a:rPr lang="en-GB" smtClean="0">
                <a:solidFill>
                  <a:srgbClr val="000000"/>
                </a:solidFill>
              </a:rPr>
              <a:pPr/>
              <a:t>‹#›</a:t>
            </a:fld>
            <a:endParaRPr lang="en-GB" dirty="0">
              <a:solidFill>
                <a:srgbClr val="000000"/>
              </a:solidFill>
            </a:endParaRPr>
          </a:p>
        </p:txBody>
      </p:sp>
      <p:sp>
        <p:nvSpPr>
          <p:cNvPr id="6" name="Text Placeholder 5"/>
          <p:cNvSpPr>
            <a:spLocks noGrp="1"/>
          </p:cNvSpPr>
          <p:nvPr>
            <p:ph type="body" sz="quarter" idx="12" hasCustomPrompt="1"/>
          </p:nvPr>
        </p:nvSpPr>
        <p:spPr>
          <a:xfrm>
            <a:off x="6552000" y="331788"/>
            <a:ext cx="1207933" cy="939736"/>
          </a:xfrm>
        </p:spPr>
        <p:txBody>
          <a:bodyPr/>
          <a:lstStyle>
            <a:lvl1pPr marL="0" indent="0">
              <a:lnSpc>
                <a:spcPts val="5625"/>
              </a:lnSpc>
              <a:buFont typeface="Arial" panose="020B0604020202020204" pitchFamily="34" charset="0"/>
              <a:buNone/>
              <a:defRPr sz="5625">
                <a:solidFill>
                  <a:schemeClr val="tx2"/>
                </a:solidFill>
              </a:defRPr>
            </a:lvl1pPr>
          </a:lstStyle>
          <a:p>
            <a:pPr lvl="0"/>
            <a:r>
              <a:rPr lang="en-US" dirty="0"/>
              <a:t>##</a:t>
            </a:r>
          </a:p>
        </p:txBody>
      </p:sp>
      <p:sp>
        <p:nvSpPr>
          <p:cNvPr id="8" name="Text Placeholder 7"/>
          <p:cNvSpPr>
            <a:spLocks noGrp="1"/>
          </p:cNvSpPr>
          <p:nvPr>
            <p:ph type="body" sz="quarter" idx="13"/>
          </p:nvPr>
        </p:nvSpPr>
        <p:spPr>
          <a:xfrm>
            <a:off x="7963271" y="317524"/>
            <a:ext cx="3893768" cy="954000"/>
          </a:xfrm>
        </p:spPr>
        <p:txBody>
          <a:bodyPr/>
          <a:lstStyle>
            <a:lvl1pPr marL="0" indent="0">
              <a:spcAft>
                <a:spcPts val="0"/>
              </a:spcAft>
              <a:buFont typeface="Arial" panose="020B0604020202020204" pitchFamily="34" charset="0"/>
              <a:buNone/>
              <a:defRPr sz="1275"/>
            </a:lvl1pPr>
            <a:lvl2pPr marL="0" indent="0">
              <a:spcAft>
                <a:spcPts val="0"/>
              </a:spcAft>
              <a:buFont typeface="Arial" panose="020B0604020202020204" pitchFamily="34" charset="0"/>
              <a:buNone/>
              <a:defRPr sz="1050"/>
            </a:lvl2pPr>
          </a:lstStyle>
          <a:p>
            <a:pPr lvl="0"/>
            <a:r>
              <a:rPr lang="en-US"/>
              <a:t>Click to edit Master text styles</a:t>
            </a:r>
          </a:p>
          <a:p>
            <a:pPr lvl="1"/>
            <a:r>
              <a:rPr lang="en-US"/>
              <a:t>Second level</a:t>
            </a:r>
          </a:p>
        </p:txBody>
      </p:sp>
      <p:sp>
        <p:nvSpPr>
          <p:cNvPr id="11" name="Text Placeholder 5"/>
          <p:cNvSpPr>
            <a:spLocks noGrp="1"/>
          </p:cNvSpPr>
          <p:nvPr>
            <p:ph type="body" sz="quarter" idx="14" hasCustomPrompt="1"/>
          </p:nvPr>
        </p:nvSpPr>
        <p:spPr>
          <a:xfrm>
            <a:off x="6552000" y="1301092"/>
            <a:ext cx="1207933" cy="939736"/>
          </a:xfrm>
        </p:spPr>
        <p:txBody>
          <a:bodyPr/>
          <a:lstStyle>
            <a:lvl1pPr marL="0" indent="0">
              <a:lnSpc>
                <a:spcPts val="5625"/>
              </a:lnSpc>
              <a:buFont typeface="Arial" panose="020B0604020202020204" pitchFamily="34" charset="0"/>
              <a:buNone/>
              <a:defRPr sz="5625">
                <a:solidFill>
                  <a:schemeClr val="tx2"/>
                </a:solidFill>
              </a:defRPr>
            </a:lvl1pPr>
          </a:lstStyle>
          <a:p>
            <a:pPr lvl="0"/>
            <a:r>
              <a:rPr lang="en-US" dirty="0"/>
              <a:t>##</a:t>
            </a:r>
          </a:p>
        </p:txBody>
      </p:sp>
      <p:sp>
        <p:nvSpPr>
          <p:cNvPr id="12" name="Text Placeholder 7"/>
          <p:cNvSpPr>
            <a:spLocks noGrp="1"/>
          </p:cNvSpPr>
          <p:nvPr>
            <p:ph type="body" sz="quarter" idx="15"/>
          </p:nvPr>
        </p:nvSpPr>
        <p:spPr>
          <a:xfrm>
            <a:off x="7963271" y="1286828"/>
            <a:ext cx="3893768" cy="954000"/>
          </a:xfrm>
        </p:spPr>
        <p:txBody>
          <a:bodyPr/>
          <a:lstStyle>
            <a:lvl1pPr marL="0" indent="0">
              <a:spcAft>
                <a:spcPts val="0"/>
              </a:spcAft>
              <a:buFont typeface="Arial" panose="020B0604020202020204" pitchFamily="34" charset="0"/>
              <a:buNone/>
              <a:defRPr sz="1275"/>
            </a:lvl1pPr>
            <a:lvl2pPr marL="0" indent="0">
              <a:spcAft>
                <a:spcPts val="0"/>
              </a:spcAft>
              <a:buFont typeface="Arial" panose="020B0604020202020204" pitchFamily="34" charset="0"/>
              <a:buNone/>
              <a:defRPr sz="1050"/>
            </a:lvl2pPr>
          </a:lstStyle>
          <a:p>
            <a:pPr lvl="0"/>
            <a:r>
              <a:rPr lang="en-US"/>
              <a:t>Click to edit Master text styles</a:t>
            </a:r>
          </a:p>
          <a:p>
            <a:pPr lvl="1"/>
            <a:r>
              <a:rPr lang="en-US"/>
              <a:t>Second level</a:t>
            </a:r>
          </a:p>
        </p:txBody>
      </p:sp>
      <p:sp>
        <p:nvSpPr>
          <p:cNvPr id="13" name="Text Placeholder 5"/>
          <p:cNvSpPr>
            <a:spLocks noGrp="1"/>
          </p:cNvSpPr>
          <p:nvPr>
            <p:ph type="body" sz="quarter" idx="16" hasCustomPrompt="1"/>
          </p:nvPr>
        </p:nvSpPr>
        <p:spPr>
          <a:xfrm>
            <a:off x="6552000" y="2272619"/>
            <a:ext cx="1207933" cy="939736"/>
          </a:xfrm>
        </p:spPr>
        <p:txBody>
          <a:bodyPr/>
          <a:lstStyle>
            <a:lvl1pPr marL="0" indent="0">
              <a:lnSpc>
                <a:spcPts val="5625"/>
              </a:lnSpc>
              <a:buFont typeface="Arial" panose="020B0604020202020204" pitchFamily="34" charset="0"/>
              <a:buNone/>
              <a:defRPr sz="5625">
                <a:solidFill>
                  <a:schemeClr val="tx2"/>
                </a:solidFill>
              </a:defRPr>
            </a:lvl1pPr>
          </a:lstStyle>
          <a:p>
            <a:pPr lvl="0"/>
            <a:r>
              <a:rPr lang="en-US" dirty="0"/>
              <a:t>##</a:t>
            </a:r>
          </a:p>
        </p:txBody>
      </p:sp>
      <p:sp>
        <p:nvSpPr>
          <p:cNvPr id="14" name="Text Placeholder 7"/>
          <p:cNvSpPr>
            <a:spLocks noGrp="1"/>
          </p:cNvSpPr>
          <p:nvPr>
            <p:ph type="body" sz="quarter" idx="17"/>
          </p:nvPr>
        </p:nvSpPr>
        <p:spPr>
          <a:xfrm>
            <a:off x="7963271" y="2258355"/>
            <a:ext cx="3893768" cy="954000"/>
          </a:xfrm>
        </p:spPr>
        <p:txBody>
          <a:bodyPr/>
          <a:lstStyle>
            <a:lvl1pPr marL="0" indent="0">
              <a:spcAft>
                <a:spcPts val="0"/>
              </a:spcAft>
              <a:buFont typeface="Arial" panose="020B0604020202020204" pitchFamily="34" charset="0"/>
              <a:buNone/>
              <a:defRPr sz="1275"/>
            </a:lvl1pPr>
            <a:lvl2pPr marL="0" indent="0">
              <a:spcAft>
                <a:spcPts val="0"/>
              </a:spcAft>
              <a:buFont typeface="Arial" panose="020B0604020202020204" pitchFamily="34" charset="0"/>
              <a:buNone/>
              <a:defRPr sz="1050"/>
            </a:lvl2pPr>
          </a:lstStyle>
          <a:p>
            <a:pPr lvl="0"/>
            <a:r>
              <a:rPr lang="en-US"/>
              <a:t>Click to edit Master text styles</a:t>
            </a:r>
          </a:p>
          <a:p>
            <a:pPr lvl="1"/>
            <a:r>
              <a:rPr lang="en-US"/>
              <a:t>Second level</a:t>
            </a:r>
          </a:p>
        </p:txBody>
      </p:sp>
      <p:sp>
        <p:nvSpPr>
          <p:cNvPr id="15" name="Text Placeholder 5"/>
          <p:cNvSpPr>
            <a:spLocks noGrp="1"/>
          </p:cNvSpPr>
          <p:nvPr>
            <p:ph type="body" sz="quarter" idx="18" hasCustomPrompt="1"/>
          </p:nvPr>
        </p:nvSpPr>
        <p:spPr>
          <a:xfrm>
            <a:off x="6552000" y="3250790"/>
            <a:ext cx="1207933" cy="939736"/>
          </a:xfrm>
        </p:spPr>
        <p:txBody>
          <a:bodyPr/>
          <a:lstStyle>
            <a:lvl1pPr marL="0" indent="0">
              <a:lnSpc>
                <a:spcPts val="5625"/>
              </a:lnSpc>
              <a:buFont typeface="Arial" panose="020B0604020202020204" pitchFamily="34" charset="0"/>
              <a:buNone/>
              <a:defRPr sz="5625">
                <a:solidFill>
                  <a:schemeClr val="tx2"/>
                </a:solidFill>
              </a:defRPr>
            </a:lvl1pPr>
          </a:lstStyle>
          <a:p>
            <a:pPr lvl="0"/>
            <a:r>
              <a:rPr lang="en-US" dirty="0"/>
              <a:t>##</a:t>
            </a:r>
          </a:p>
        </p:txBody>
      </p:sp>
      <p:sp>
        <p:nvSpPr>
          <p:cNvPr id="16" name="Text Placeholder 7"/>
          <p:cNvSpPr>
            <a:spLocks noGrp="1"/>
          </p:cNvSpPr>
          <p:nvPr>
            <p:ph type="body" sz="quarter" idx="19"/>
          </p:nvPr>
        </p:nvSpPr>
        <p:spPr>
          <a:xfrm>
            <a:off x="7963271" y="3236526"/>
            <a:ext cx="3893768" cy="954000"/>
          </a:xfrm>
        </p:spPr>
        <p:txBody>
          <a:bodyPr/>
          <a:lstStyle>
            <a:lvl1pPr marL="0" indent="0">
              <a:spcAft>
                <a:spcPts val="0"/>
              </a:spcAft>
              <a:buFont typeface="Arial" panose="020B0604020202020204" pitchFamily="34" charset="0"/>
              <a:buNone/>
              <a:defRPr sz="1275"/>
            </a:lvl1pPr>
            <a:lvl2pPr marL="0" indent="0">
              <a:spcAft>
                <a:spcPts val="0"/>
              </a:spcAft>
              <a:buFont typeface="Arial" panose="020B0604020202020204" pitchFamily="34" charset="0"/>
              <a:buNone/>
              <a:defRPr sz="1050"/>
            </a:lvl2pPr>
          </a:lstStyle>
          <a:p>
            <a:pPr lvl="0"/>
            <a:r>
              <a:rPr lang="en-US"/>
              <a:t>Click to edit Master text styles</a:t>
            </a:r>
          </a:p>
          <a:p>
            <a:pPr lvl="1"/>
            <a:r>
              <a:rPr lang="en-US"/>
              <a:t>Second level</a:t>
            </a:r>
          </a:p>
        </p:txBody>
      </p:sp>
      <p:sp>
        <p:nvSpPr>
          <p:cNvPr id="17" name="Text Placeholder 5"/>
          <p:cNvSpPr>
            <a:spLocks noGrp="1"/>
          </p:cNvSpPr>
          <p:nvPr>
            <p:ph type="body" sz="quarter" idx="20" hasCustomPrompt="1"/>
          </p:nvPr>
        </p:nvSpPr>
        <p:spPr>
          <a:xfrm>
            <a:off x="6552000" y="4220030"/>
            <a:ext cx="1207933" cy="939736"/>
          </a:xfrm>
        </p:spPr>
        <p:txBody>
          <a:bodyPr/>
          <a:lstStyle>
            <a:lvl1pPr marL="0" indent="0">
              <a:lnSpc>
                <a:spcPts val="5625"/>
              </a:lnSpc>
              <a:buFont typeface="Arial" panose="020B0604020202020204" pitchFamily="34" charset="0"/>
              <a:buNone/>
              <a:defRPr sz="5625">
                <a:solidFill>
                  <a:schemeClr val="tx2"/>
                </a:solidFill>
              </a:defRPr>
            </a:lvl1pPr>
          </a:lstStyle>
          <a:p>
            <a:pPr lvl="0"/>
            <a:r>
              <a:rPr lang="en-US" dirty="0"/>
              <a:t>##</a:t>
            </a:r>
          </a:p>
        </p:txBody>
      </p:sp>
      <p:sp>
        <p:nvSpPr>
          <p:cNvPr id="18" name="Text Placeholder 7"/>
          <p:cNvSpPr>
            <a:spLocks noGrp="1"/>
          </p:cNvSpPr>
          <p:nvPr>
            <p:ph type="body" sz="quarter" idx="21"/>
          </p:nvPr>
        </p:nvSpPr>
        <p:spPr>
          <a:xfrm>
            <a:off x="7963271" y="4205766"/>
            <a:ext cx="3893768" cy="954000"/>
          </a:xfrm>
        </p:spPr>
        <p:txBody>
          <a:bodyPr/>
          <a:lstStyle>
            <a:lvl1pPr marL="0" indent="0">
              <a:spcAft>
                <a:spcPts val="0"/>
              </a:spcAft>
              <a:buFont typeface="Arial" panose="020B0604020202020204" pitchFamily="34" charset="0"/>
              <a:buNone/>
              <a:defRPr sz="1275"/>
            </a:lvl1pPr>
            <a:lvl2pPr marL="0" indent="0">
              <a:spcAft>
                <a:spcPts val="0"/>
              </a:spcAft>
              <a:buFont typeface="Arial" panose="020B0604020202020204" pitchFamily="34" charset="0"/>
              <a:buNone/>
              <a:defRPr sz="105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234021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000" y="2451599"/>
            <a:ext cx="5299200" cy="2674800"/>
          </a:xfrm>
        </p:spPr>
        <p:txBody>
          <a:bodyPr/>
          <a:lstStyle>
            <a:lvl1pPr>
              <a:defRPr sz="3000">
                <a:solidFill>
                  <a:schemeClr val="bg1"/>
                </a:solidFill>
              </a:defRPr>
            </a:lvl1pPr>
          </a:lstStyle>
          <a:p>
            <a:r>
              <a:rPr lang="en-US"/>
              <a:t>Click to edit Master title style</a:t>
            </a:r>
            <a:endParaRPr lang="en-GB"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GB">
                <a:solidFill>
                  <a:prstClr val="white"/>
                </a:solidFill>
              </a:rPr>
              <a:t>Presentation title goes here</a:t>
            </a:r>
            <a:endParaRPr lang="en-GB" dirty="0">
              <a:solidFill>
                <a:prstClr val="white"/>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C05884CA-5403-4569-B873-2F7B596D59BB}" type="slidenum">
              <a:rPr lang="en-GB" smtClean="0">
                <a:solidFill>
                  <a:prstClr val="white"/>
                </a:solidFill>
              </a:rPr>
              <a:pPr/>
              <a:t>‹#›</a:t>
            </a:fld>
            <a:endParaRPr lang="en-GB" dirty="0">
              <a:solidFill>
                <a:prstClr val="white"/>
              </a:solidFill>
            </a:endParaRPr>
          </a:p>
        </p:txBody>
      </p:sp>
      <p:sp>
        <p:nvSpPr>
          <p:cNvPr id="7" name="Text Placeholder 6"/>
          <p:cNvSpPr>
            <a:spLocks noGrp="1"/>
          </p:cNvSpPr>
          <p:nvPr>
            <p:ph type="body" sz="quarter" idx="12" hasCustomPrompt="1"/>
          </p:nvPr>
        </p:nvSpPr>
        <p:spPr>
          <a:xfrm>
            <a:off x="6415375" y="1720800"/>
            <a:ext cx="5510400" cy="4251600"/>
          </a:xfrm>
        </p:spPr>
        <p:txBody>
          <a:bodyPr/>
          <a:lstStyle>
            <a:lvl1pPr marL="0" indent="0" algn="r">
              <a:lnSpc>
                <a:spcPts val="32400"/>
              </a:lnSpc>
              <a:buFont typeface="Arial" panose="020B0604020202020204" pitchFamily="34" charset="0"/>
              <a:buNone/>
              <a:defRPr sz="28930">
                <a:solidFill>
                  <a:schemeClr val="bg1"/>
                </a:solidFill>
              </a:defRPr>
            </a:lvl1pPr>
          </a:lstStyle>
          <a:p>
            <a:pPr lvl="0"/>
            <a:r>
              <a:rPr lang="en-GB" dirty="0"/>
              <a:t>##</a:t>
            </a:r>
          </a:p>
        </p:txBody>
      </p:sp>
      <p:pic>
        <p:nvPicPr>
          <p:cNvPr id="8" name="Picture 7"/>
          <p:cNvPicPr>
            <a:picLocks noChangeAspect="1"/>
          </p:cNvPicPr>
          <p:nvPr userDrawn="1"/>
        </p:nvPicPr>
        <p:blipFill>
          <a:blip r:embed="rId2"/>
          <a:stretch>
            <a:fillRect/>
          </a:stretch>
        </p:blipFill>
        <p:spPr>
          <a:xfrm>
            <a:off x="338399" y="338405"/>
            <a:ext cx="1440000" cy="576931"/>
          </a:xfrm>
          <a:prstGeom prst="rect">
            <a:avLst/>
          </a:prstGeom>
        </p:spPr>
      </p:pic>
      <p:sp>
        <p:nvSpPr>
          <p:cNvPr id="9" name="TextBox 8"/>
          <p:cNvSpPr txBox="1"/>
          <p:nvPr userDrawn="1"/>
        </p:nvSpPr>
        <p:spPr>
          <a:xfrm>
            <a:off x="334801" y="6510633"/>
            <a:ext cx="1360835" cy="92333"/>
          </a:xfrm>
          <a:prstGeom prst="rect">
            <a:avLst/>
          </a:prstGeom>
          <a:noFill/>
        </p:spPr>
        <p:txBody>
          <a:bodyPr wrap="square" lIns="0" tIns="0" rIns="0" bIns="0" rtlCol="0">
            <a:spAutoFit/>
          </a:bodyPr>
          <a:lstStyle/>
          <a:p>
            <a:pPr defTabSz="685800"/>
            <a:r>
              <a:rPr lang="en-GB" sz="600" dirty="0">
                <a:solidFill>
                  <a:prstClr val="white"/>
                </a:solidFill>
                <a:cs typeface="Arial" panose="020B0604020202020204" pitchFamily="34" charset="0"/>
              </a:rPr>
              <a:t>© Palladium 2017</a:t>
            </a:r>
          </a:p>
        </p:txBody>
      </p:sp>
    </p:spTree>
    <p:extLst>
      <p:ext uri="{BB962C8B-B14F-4D97-AF65-F5344CB8AC3E}">
        <p14:creationId xmlns:p14="http://schemas.microsoft.com/office/powerpoint/2010/main" val="248197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000" y="2451599"/>
            <a:ext cx="5299200" cy="2674800"/>
          </a:xfrm>
        </p:spPr>
        <p:txBody>
          <a:bodyPr/>
          <a:lstStyle>
            <a:lvl1pPr>
              <a:defRPr sz="3000">
                <a:solidFill>
                  <a:schemeClr val="bg1"/>
                </a:solidFill>
              </a:defRPr>
            </a:lvl1pPr>
          </a:lstStyle>
          <a:p>
            <a:r>
              <a:rPr lang="en-US"/>
              <a:t>Click to edit Master title style</a:t>
            </a:r>
            <a:endParaRPr lang="en-GB"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en-GB">
                <a:solidFill>
                  <a:prstClr val="white"/>
                </a:solidFill>
              </a:rPr>
              <a:t>Presentation title goes here</a:t>
            </a:r>
            <a:endParaRPr lang="en-GB" dirty="0">
              <a:solidFill>
                <a:prstClr val="white"/>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C05884CA-5403-4569-B873-2F7B596D59BB}" type="slidenum">
              <a:rPr lang="en-GB" smtClean="0">
                <a:solidFill>
                  <a:prstClr val="white"/>
                </a:solidFill>
              </a:rPr>
              <a:pPr/>
              <a:t>‹#›</a:t>
            </a:fld>
            <a:endParaRPr lang="en-GB" dirty="0">
              <a:solidFill>
                <a:prstClr val="white"/>
              </a:solidFill>
            </a:endParaRPr>
          </a:p>
        </p:txBody>
      </p:sp>
      <p:sp>
        <p:nvSpPr>
          <p:cNvPr id="7" name="Text Placeholder 6"/>
          <p:cNvSpPr>
            <a:spLocks noGrp="1"/>
          </p:cNvSpPr>
          <p:nvPr>
            <p:ph type="body" sz="quarter" idx="12" hasCustomPrompt="1"/>
          </p:nvPr>
        </p:nvSpPr>
        <p:spPr>
          <a:xfrm>
            <a:off x="6415375" y="1720800"/>
            <a:ext cx="5510400" cy="4251600"/>
          </a:xfrm>
        </p:spPr>
        <p:txBody>
          <a:bodyPr/>
          <a:lstStyle>
            <a:lvl1pPr marL="0" indent="0" algn="r">
              <a:lnSpc>
                <a:spcPts val="32400"/>
              </a:lnSpc>
              <a:buFont typeface="Arial" panose="020B0604020202020204" pitchFamily="34" charset="0"/>
              <a:buNone/>
              <a:defRPr sz="28930">
                <a:solidFill>
                  <a:schemeClr val="bg1"/>
                </a:solidFill>
              </a:defRPr>
            </a:lvl1pPr>
          </a:lstStyle>
          <a:p>
            <a:pPr lvl="0"/>
            <a:r>
              <a:rPr lang="en-GB" dirty="0"/>
              <a:t>##</a:t>
            </a:r>
          </a:p>
        </p:txBody>
      </p:sp>
      <p:pic>
        <p:nvPicPr>
          <p:cNvPr id="8" name="Picture 7"/>
          <p:cNvPicPr>
            <a:picLocks noChangeAspect="1"/>
          </p:cNvPicPr>
          <p:nvPr userDrawn="1"/>
        </p:nvPicPr>
        <p:blipFill>
          <a:blip r:embed="rId2"/>
          <a:stretch>
            <a:fillRect/>
          </a:stretch>
        </p:blipFill>
        <p:spPr>
          <a:xfrm>
            <a:off x="338399" y="338405"/>
            <a:ext cx="1440000" cy="576931"/>
          </a:xfrm>
          <a:prstGeom prst="rect">
            <a:avLst/>
          </a:prstGeom>
        </p:spPr>
      </p:pic>
      <p:sp>
        <p:nvSpPr>
          <p:cNvPr id="9" name="TextBox 8"/>
          <p:cNvSpPr txBox="1"/>
          <p:nvPr userDrawn="1"/>
        </p:nvSpPr>
        <p:spPr>
          <a:xfrm>
            <a:off x="334801" y="6510633"/>
            <a:ext cx="1360835" cy="92333"/>
          </a:xfrm>
          <a:prstGeom prst="rect">
            <a:avLst/>
          </a:prstGeom>
          <a:noFill/>
        </p:spPr>
        <p:txBody>
          <a:bodyPr wrap="square" lIns="0" tIns="0" rIns="0" bIns="0" rtlCol="0">
            <a:spAutoFit/>
          </a:bodyPr>
          <a:lstStyle/>
          <a:p>
            <a:pPr defTabSz="685800"/>
            <a:r>
              <a:rPr lang="en-GB" sz="600" dirty="0">
                <a:solidFill>
                  <a:prstClr val="white"/>
                </a:solidFill>
                <a:cs typeface="Arial" panose="020B0604020202020204" pitchFamily="34" charset="0"/>
              </a:rPr>
              <a:t>© Palladium 2017</a:t>
            </a:r>
          </a:p>
        </p:txBody>
      </p:sp>
    </p:spTree>
    <p:extLst>
      <p:ext uri="{BB962C8B-B14F-4D97-AF65-F5344CB8AC3E}">
        <p14:creationId xmlns:p14="http://schemas.microsoft.com/office/powerpoint/2010/main" val="2933206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000" y="2451599"/>
            <a:ext cx="5299200" cy="2674800"/>
          </a:xfrm>
        </p:spPr>
        <p:txBody>
          <a:bodyPr/>
          <a:lstStyle>
            <a:lvl1pPr>
              <a:defRPr sz="3000">
                <a:solidFill>
                  <a:schemeClr val="tx1"/>
                </a:solidFill>
              </a:defRPr>
            </a:lvl1pPr>
          </a:lstStyle>
          <a:p>
            <a:r>
              <a:rPr lang="en-US"/>
              <a:t>Click to edit Master title style</a:t>
            </a:r>
            <a:endParaRPr lang="en-GB"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GB">
                <a:solidFill>
                  <a:srgbClr val="000000"/>
                </a:solidFill>
              </a:rPr>
              <a:t>Presentation title goes here</a:t>
            </a:r>
            <a:endParaRPr lang="en-GB"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C05884CA-5403-4569-B873-2F7B596D59BB}" type="slidenum">
              <a:rPr lang="en-GB" smtClean="0">
                <a:solidFill>
                  <a:srgbClr val="000000"/>
                </a:solidFill>
              </a:rPr>
              <a:pPr/>
              <a:t>‹#›</a:t>
            </a:fld>
            <a:endParaRPr lang="en-GB" dirty="0">
              <a:solidFill>
                <a:srgbClr val="000000"/>
              </a:solidFill>
            </a:endParaRPr>
          </a:p>
        </p:txBody>
      </p:sp>
      <p:sp>
        <p:nvSpPr>
          <p:cNvPr id="7" name="Text Placeholder 6"/>
          <p:cNvSpPr>
            <a:spLocks noGrp="1"/>
          </p:cNvSpPr>
          <p:nvPr>
            <p:ph type="body" sz="quarter" idx="12" hasCustomPrompt="1"/>
          </p:nvPr>
        </p:nvSpPr>
        <p:spPr>
          <a:xfrm>
            <a:off x="6415375" y="1720800"/>
            <a:ext cx="5510400" cy="4251600"/>
          </a:xfrm>
        </p:spPr>
        <p:txBody>
          <a:bodyPr/>
          <a:lstStyle>
            <a:lvl1pPr marL="0" indent="0" algn="r">
              <a:lnSpc>
                <a:spcPts val="32400"/>
              </a:lnSpc>
              <a:buFont typeface="Arial" panose="020B0604020202020204" pitchFamily="34" charset="0"/>
              <a:buNone/>
              <a:defRPr sz="28930">
                <a:solidFill>
                  <a:schemeClr val="tx1"/>
                </a:solidFill>
              </a:defRPr>
            </a:lvl1pPr>
          </a:lstStyle>
          <a:p>
            <a:pPr lvl="0"/>
            <a:r>
              <a:rPr lang="en-GB" dirty="0"/>
              <a:t>##</a:t>
            </a:r>
          </a:p>
        </p:txBody>
      </p:sp>
      <p:pic>
        <p:nvPicPr>
          <p:cNvPr id="6" name="Picture 5"/>
          <p:cNvPicPr>
            <a:picLocks noChangeAspect="1"/>
          </p:cNvPicPr>
          <p:nvPr userDrawn="1"/>
        </p:nvPicPr>
        <p:blipFill>
          <a:blip r:embed="rId2"/>
          <a:stretch>
            <a:fillRect/>
          </a:stretch>
        </p:blipFill>
        <p:spPr>
          <a:xfrm>
            <a:off x="333883" y="334665"/>
            <a:ext cx="1444877" cy="573074"/>
          </a:xfrm>
          <a:prstGeom prst="rect">
            <a:avLst/>
          </a:prstGeom>
        </p:spPr>
      </p:pic>
      <p:sp>
        <p:nvSpPr>
          <p:cNvPr id="8" name="TextBox 7"/>
          <p:cNvSpPr txBox="1"/>
          <p:nvPr userDrawn="1"/>
        </p:nvSpPr>
        <p:spPr>
          <a:xfrm>
            <a:off x="334801" y="6510633"/>
            <a:ext cx="1360835" cy="92333"/>
          </a:xfrm>
          <a:prstGeom prst="rect">
            <a:avLst/>
          </a:prstGeom>
          <a:noFill/>
        </p:spPr>
        <p:txBody>
          <a:bodyPr wrap="square" lIns="0" tIns="0" rIns="0" bIns="0" rtlCol="0">
            <a:spAutoFit/>
          </a:bodyPr>
          <a:lstStyle/>
          <a:p>
            <a:pPr defTabSz="685800"/>
            <a:r>
              <a:rPr lang="en-GB" sz="600" dirty="0">
                <a:solidFill>
                  <a:srgbClr val="000000"/>
                </a:solidFill>
                <a:cs typeface="Arial" panose="020B0604020202020204" pitchFamily="34" charset="0"/>
              </a:rPr>
              <a:t>© Palladium 2017</a:t>
            </a:r>
          </a:p>
        </p:txBody>
      </p:sp>
    </p:spTree>
    <p:extLst>
      <p:ext uri="{BB962C8B-B14F-4D97-AF65-F5344CB8AC3E}">
        <p14:creationId xmlns:p14="http://schemas.microsoft.com/office/powerpoint/2010/main" val="3606605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GB">
                <a:solidFill>
                  <a:srgbClr val="000000"/>
                </a:solidFill>
              </a:rPr>
              <a:t>Presentation title goes here</a:t>
            </a:r>
          </a:p>
        </p:txBody>
      </p:sp>
      <p:sp>
        <p:nvSpPr>
          <p:cNvPr id="6" name="Slide Number Placeholder 5"/>
          <p:cNvSpPr>
            <a:spLocks noGrp="1"/>
          </p:cNvSpPr>
          <p:nvPr>
            <p:ph type="sldNum" sz="quarter" idx="12"/>
          </p:nvPr>
        </p:nvSpPr>
        <p:spPr/>
        <p:txBody>
          <a:bodyPr/>
          <a:lstStyle/>
          <a:p>
            <a:fld id="{C05884CA-5403-4569-B873-2F7B596D59BB}" type="slidenum">
              <a:rPr lang="en-GB" smtClean="0">
                <a:solidFill>
                  <a:srgbClr val="000000"/>
                </a:solidFill>
              </a:rPr>
              <a:pPr/>
              <a:t>‹#›</a:t>
            </a:fld>
            <a:endParaRPr lang="en-GB">
              <a:solidFill>
                <a:srgbClr val="000000"/>
              </a:solidFill>
            </a:endParaRPr>
          </a:p>
        </p:txBody>
      </p:sp>
      <p:sp>
        <p:nvSpPr>
          <p:cNvPr id="8" name="Text Placeholder 7"/>
          <p:cNvSpPr>
            <a:spLocks noGrp="1"/>
          </p:cNvSpPr>
          <p:nvPr>
            <p:ph type="body" sz="quarter" idx="13"/>
          </p:nvPr>
        </p:nvSpPr>
        <p:spPr>
          <a:xfrm>
            <a:off x="334964" y="648349"/>
            <a:ext cx="11522075" cy="328613"/>
          </a:xfrm>
        </p:spPr>
        <p:txBody>
          <a:bodyPr/>
          <a:lstStyle>
            <a:lvl1pPr marL="0" indent="0">
              <a:buFont typeface="Arial" panose="020B0604020202020204" pitchFamily="34" charset="0"/>
              <a:buNone/>
              <a:defRPr/>
            </a:lvl1pPr>
          </a:lstStyle>
          <a:p>
            <a:pPr lvl="0"/>
            <a:r>
              <a:rPr lang="en-US"/>
              <a:t>Click to edit Master text styles</a:t>
            </a:r>
          </a:p>
        </p:txBody>
      </p:sp>
      <p:sp>
        <p:nvSpPr>
          <p:cNvPr id="9" name="Title 1"/>
          <p:cNvSpPr>
            <a:spLocks noGrp="1"/>
          </p:cNvSpPr>
          <p:nvPr>
            <p:ph type="title"/>
          </p:nvPr>
        </p:nvSpPr>
        <p:spPr>
          <a:xfrm>
            <a:off x="334800" y="334803"/>
            <a:ext cx="11521784" cy="304391"/>
          </a:xfrm>
        </p:spPr>
        <p:txBody>
          <a:bodyPr/>
          <a:lstStyle/>
          <a:p>
            <a:r>
              <a:rPr lang="en-US"/>
              <a:t>Click to edit Master title style</a:t>
            </a:r>
            <a:endParaRPr lang="en-GB" dirty="0"/>
          </a:p>
        </p:txBody>
      </p:sp>
    </p:spTree>
    <p:extLst>
      <p:ext uri="{BB962C8B-B14F-4D97-AF65-F5344CB8AC3E}">
        <p14:creationId xmlns:p14="http://schemas.microsoft.com/office/powerpoint/2010/main" val="6812718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Large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1601" y="1393200"/>
            <a:ext cx="9855439" cy="4582800"/>
          </a:xfrm>
        </p:spPr>
        <p:txBody>
          <a:bodyPr/>
          <a:lstStyle>
            <a:lvl1pPr marL="200025" indent="-200025">
              <a:lnSpc>
                <a:spcPct val="100000"/>
              </a:lnSpc>
              <a:spcBef>
                <a:spcPts val="0"/>
              </a:spcBef>
              <a:spcAft>
                <a:spcPts val="900"/>
              </a:spcAft>
              <a:defRPr sz="2550"/>
            </a:lvl1pPr>
            <a:lvl2pPr marL="472679" indent="-272654">
              <a:lnSpc>
                <a:spcPct val="100000"/>
              </a:lnSpc>
              <a:spcBef>
                <a:spcPts val="0"/>
              </a:spcBef>
              <a:spcAft>
                <a:spcPts val="900"/>
              </a:spcAft>
              <a:defRPr sz="2550"/>
            </a:lvl2pPr>
            <a:lvl3pPr marL="739379" indent="-266700">
              <a:lnSpc>
                <a:spcPct val="100000"/>
              </a:lnSpc>
              <a:spcBef>
                <a:spcPts val="0"/>
              </a:spcBef>
              <a:spcAft>
                <a:spcPts val="900"/>
              </a:spcAft>
              <a:defRPr sz="2400"/>
            </a:lvl3pPr>
            <a:lvl4pPr marL="1078706" indent="-339329">
              <a:lnSpc>
                <a:spcPct val="100000"/>
              </a:lnSpc>
              <a:spcBef>
                <a:spcPts val="0"/>
              </a:spcBef>
              <a:spcAft>
                <a:spcPts val="900"/>
              </a:spcAft>
              <a:defRPr sz="2100"/>
            </a:lvl4pPr>
            <a:lvl5pPr marL="1345406" indent="-266700">
              <a:lnSpc>
                <a:spcPct val="100000"/>
              </a:lnSpc>
              <a:spcBef>
                <a:spcPts val="0"/>
              </a:spcBef>
              <a:spcAft>
                <a:spcPts val="900"/>
              </a:spcAft>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GB">
                <a:solidFill>
                  <a:srgbClr val="000000"/>
                </a:solidFill>
              </a:rPr>
              <a:t>Presentation title goes here</a:t>
            </a:r>
          </a:p>
        </p:txBody>
      </p:sp>
      <p:sp>
        <p:nvSpPr>
          <p:cNvPr id="6" name="Slide Number Placeholder 5"/>
          <p:cNvSpPr>
            <a:spLocks noGrp="1"/>
          </p:cNvSpPr>
          <p:nvPr>
            <p:ph type="sldNum" sz="quarter" idx="12"/>
          </p:nvPr>
        </p:nvSpPr>
        <p:spPr/>
        <p:txBody>
          <a:bodyPr/>
          <a:lstStyle/>
          <a:p>
            <a:fld id="{C05884CA-5403-4569-B873-2F7B596D59BB}" type="slidenum">
              <a:rPr lang="en-GB" smtClean="0">
                <a:solidFill>
                  <a:srgbClr val="000000"/>
                </a:solidFill>
              </a:rPr>
              <a:pPr/>
              <a:t>‹#›</a:t>
            </a:fld>
            <a:endParaRPr lang="en-GB">
              <a:solidFill>
                <a:srgbClr val="000000"/>
              </a:solidFill>
            </a:endParaRPr>
          </a:p>
        </p:txBody>
      </p:sp>
      <p:sp>
        <p:nvSpPr>
          <p:cNvPr id="8" name="Title 1"/>
          <p:cNvSpPr>
            <a:spLocks noGrp="1"/>
          </p:cNvSpPr>
          <p:nvPr>
            <p:ph type="title"/>
          </p:nvPr>
        </p:nvSpPr>
        <p:spPr>
          <a:xfrm>
            <a:off x="334800" y="334803"/>
            <a:ext cx="11521784" cy="304391"/>
          </a:xfrm>
        </p:spPr>
        <p:txBody>
          <a:bodyPr/>
          <a:lstStyle/>
          <a:p>
            <a:r>
              <a:rPr lang="en-US"/>
              <a:t>Click to edit Master title style</a:t>
            </a:r>
            <a:endParaRPr lang="en-GB" dirty="0"/>
          </a:p>
        </p:txBody>
      </p:sp>
      <p:sp>
        <p:nvSpPr>
          <p:cNvPr id="9" name="Text Placeholder 7"/>
          <p:cNvSpPr>
            <a:spLocks noGrp="1"/>
          </p:cNvSpPr>
          <p:nvPr>
            <p:ph type="body" sz="quarter" idx="13"/>
          </p:nvPr>
        </p:nvSpPr>
        <p:spPr>
          <a:xfrm>
            <a:off x="334964" y="648349"/>
            <a:ext cx="11522075" cy="328613"/>
          </a:xfrm>
        </p:spPr>
        <p:txBody>
          <a:bodyPr/>
          <a:lstStyle>
            <a:lvl1pPr marL="0" indent="0">
              <a:buFont typeface="Arial" panose="020B0604020202020204" pitchFamily="34" charset="0"/>
              <a:buNone/>
              <a:defRPr/>
            </a:lvl1pPr>
          </a:lstStyle>
          <a:p>
            <a:pPr lvl="0"/>
            <a:r>
              <a:rPr lang="en-US"/>
              <a:t>Click to edit Master text styles</a:t>
            </a:r>
          </a:p>
        </p:txBody>
      </p:sp>
    </p:spTree>
    <p:extLst>
      <p:ext uri="{BB962C8B-B14F-4D97-AF65-F5344CB8AC3E}">
        <p14:creationId xmlns:p14="http://schemas.microsoft.com/office/powerpoint/2010/main" val="35450017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solidFill>
                  <a:srgbClr val="000000"/>
                </a:solidFill>
              </a:rPr>
              <a:t>Presentation title goes here</a:t>
            </a:r>
            <a:endParaRPr lang="en-GB" dirty="0">
              <a:solidFill>
                <a:srgbClr val="000000"/>
              </a:solidFill>
            </a:endParaRPr>
          </a:p>
        </p:txBody>
      </p:sp>
      <p:sp>
        <p:nvSpPr>
          <p:cNvPr id="4" name="Slide Number Placeholder 3"/>
          <p:cNvSpPr>
            <a:spLocks noGrp="1"/>
          </p:cNvSpPr>
          <p:nvPr>
            <p:ph type="sldNum" sz="quarter" idx="11"/>
          </p:nvPr>
        </p:nvSpPr>
        <p:spPr/>
        <p:txBody>
          <a:bodyPr/>
          <a:lstStyle/>
          <a:p>
            <a:fld id="{C05884CA-5403-4569-B873-2F7B596D59BB}" type="slidenum">
              <a:rPr lang="en-GB" smtClean="0">
                <a:solidFill>
                  <a:srgbClr val="000000"/>
                </a:solidFill>
              </a:rPr>
              <a:pPr/>
              <a:t>‹#›</a:t>
            </a:fld>
            <a:endParaRPr lang="en-GB" dirty="0">
              <a:solidFill>
                <a:srgbClr val="000000"/>
              </a:solidFill>
            </a:endParaRPr>
          </a:p>
        </p:txBody>
      </p:sp>
      <p:sp>
        <p:nvSpPr>
          <p:cNvPr id="5" name="Text Placeholder 7"/>
          <p:cNvSpPr>
            <a:spLocks noGrp="1"/>
          </p:cNvSpPr>
          <p:nvPr>
            <p:ph type="body" sz="quarter" idx="13"/>
          </p:nvPr>
        </p:nvSpPr>
        <p:spPr>
          <a:xfrm>
            <a:off x="334964" y="648349"/>
            <a:ext cx="11522075" cy="328613"/>
          </a:xfrm>
        </p:spPr>
        <p:txBody>
          <a:bodyPr/>
          <a:lstStyle>
            <a:lvl1pPr marL="0" indent="0" algn="l">
              <a:buFont typeface="Arial" panose="020B0604020202020204" pitchFamily="34" charset="0"/>
              <a:buNone/>
              <a:defRPr/>
            </a:lvl1pPr>
          </a:lstStyle>
          <a:p>
            <a:pPr lvl="0"/>
            <a:r>
              <a:rPr lang="en-US"/>
              <a:t>Click to edit Master text styles</a:t>
            </a:r>
          </a:p>
        </p:txBody>
      </p:sp>
      <p:sp>
        <p:nvSpPr>
          <p:cNvPr id="9" name="Text Placeholder 8"/>
          <p:cNvSpPr>
            <a:spLocks noGrp="1"/>
          </p:cNvSpPr>
          <p:nvPr>
            <p:ph type="body" sz="quarter" idx="15"/>
          </p:nvPr>
        </p:nvSpPr>
        <p:spPr>
          <a:xfrm>
            <a:off x="334800" y="3286800"/>
            <a:ext cx="3589200" cy="2916000"/>
          </a:xfrm>
        </p:spPr>
        <p:txBody>
          <a:bodyPr/>
          <a:lstStyle>
            <a:lvl1pPr marL="133350" indent="-133350">
              <a:spcAft>
                <a:spcPts val="450"/>
              </a:spcAft>
              <a:defRPr sz="1125">
                <a:solidFill>
                  <a:srgbClr val="BA0C2F"/>
                </a:solidFill>
              </a:defRPr>
            </a:lvl1pPr>
            <a:lvl2pPr marL="133350" indent="-133350">
              <a:spcAft>
                <a:spcPts val="450"/>
              </a:spcAft>
              <a:buFontTx/>
              <a:buBlip>
                <a:blip r:embed="rId2"/>
              </a:buBlip>
              <a:defRPr sz="1125"/>
            </a:lvl2pPr>
            <a:lvl3pPr marL="266700" indent="-133350">
              <a:spcAft>
                <a:spcPts val="450"/>
              </a:spcAft>
              <a:defRPr sz="1050"/>
            </a:lvl3pPr>
            <a:lvl4pPr marL="406004" indent="-139304">
              <a:spcAft>
                <a:spcPts val="450"/>
              </a:spcAft>
              <a:defRPr sz="900"/>
            </a:lvl4pPr>
            <a:lvl5pPr marL="539354" indent="-133350">
              <a:spcAft>
                <a:spcPts val="45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7"/>
          </p:nvPr>
        </p:nvSpPr>
        <p:spPr>
          <a:xfrm>
            <a:off x="4240800" y="3286800"/>
            <a:ext cx="3589200" cy="2916000"/>
          </a:xfrm>
        </p:spPr>
        <p:txBody>
          <a:bodyPr/>
          <a:lstStyle>
            <a:lvl1pPr marL="133350" indent="-133350">
              <a:spcAft>
                <a:spcPts val="450"/>
              </a:spcAft>
              <a:defRPr sz="1125">
                <a:solidFill>
                  <a:srgbClr val="BA0C2F"/>
                </a:solidFill>
              </a:defRPr>
            </a:lvl1pPr>
            <a:lvl2pPr marL="133350" indent="-133350">
              <a:spcAft>
                <a:spcPts val="450"/>
              </a:spcAft>
              <a:buFontTx/>
              <a:buBlip>
                <a:blip r:embed="rId2"/>
              </a:buBlip>
              <a:defRPr sz="1125"/>
            </a:lvl2pPr>
            <a:lvl3pPr marL="266700" indent="-133350">
              <a:spcAft>
                <a:spcPts val="450"/>
              </a:spcAft>
              <a:defRPr sz="1050"/>
            </a:lvl3pPr>
            <a:lvl4pPr marL="406004" indent="-139304">
              <a:spcAft>
                <a:spcPts val="450"/>
              </a:spcAft>
              <a:defRPr sz="900"/>
            </a:lvl4pPr>
            <a:lvl5pPr marL="539354" indent="-133350">
              <a:spcAft>
                <a:spcPts val="45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8"/>
          <p:cNvSpPr>
            <a:spLocks noGrp="1"/>
          </p:cNvSpPr>
          <p:nvPr>
            <p:ph type="body" sz="quarter" idx="19"/>
          </p:nvPr>
        </p:nvSpPr>
        <p:spPr>
          <a:xfrm>
            <a:off x="8143200" y="3286800"/>
            <a:ext cx="3589200" cy="2916000"/>
          </a:xfrm>
        </p:spPr>
        <p:txBody>
          <a:bodyPr/>
          <a:lstStyle>
            <a:lvl1pPr marL="133350" indent="-133350">
              <a:spcAft>
                <a:spcPts val="450"/>
              </a:spcAft>
              <a:defRPr sz="1125">
                <a:solidFill>
                  <a:srgbClr val="BA0C2F"/>
                </a:solidFill>
              </a:defRPr>
            </a:lvl1pPr>
            <a:lvl2pPr marL="133350" indent="-133350">
              <a:spcAft>
                <a:spcPts val="450"/>
              </a:spcAft>
              <a:buFontTx/>
              <a:buBlip>
                <a:blip r:embed="rId2"/>
              </a:buBlip>
              <a:defRPr sz="1125"/>
            </a:lvl2pPr>
            <a:lvl3pPr marL="266700" indent="-133350">
              <a:spcAft>
                <a:spcPts val="450"/>
              </a:spcAft>
              <a:defRPr sz="1050"/>
            </a:lvl3pPr>
            <a:lvl4pPr marL="406004" indent="-139304">
              <a:spcAft>
                <a:spcPts val="450"/>
              </a:spcAft>
              <a:defRPr sz="900"/>
            </a:lvl4pPr>
            <a:lvl5pPr marL="539354" indent="-133350">
              <a:spcAft>
                <a:spcPts val="45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621077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solidFill>
                  <a:srgbClr val="000000"/>
                </a:solidFill>
              </a:rPr>
              <a:t>Presentation title goes here</a:t>
            </a:r>
            <a:endParaRPr lang="en-GB" dirty="0">
              <a:solidFill>
                <a:srgbClr val="000000"/>
              </a:solidFill>
            </a:endParaRPr>
          </a:p>
        </p:txBody>
      </p:sp>
      <p:sp>
        <p:nvSpPr>
          <p:cNvPr id="4" name="Slide Number Placeholder 3"/>
          <p:cNvSpPr>
            <a:spLocks noGrp="1"/>
          </p:cNvSpPr>
          <p:nvPr>
            <p:ph type="sldNum" sz="quarter" idx="11"/>
          </p:nvPr>
        </p:nvSpPr>
        <p:spPr/>
        <p:txBody>
          <a:bodyPr/>
          <a:lstStyle/>
          <a:p>
            <a:fld id="{C05884CA-5403-4569-B873-2F7B596D59BB}" type="slidenum">
              <a:rPr lang="en-GB" smtClean="0">
                <a:solidFill>
                  <a:srgbClr val="000000"/>
                </a:solidFill>
              </a:rPr>
              <a:pPr/>
              <a:t>‹#›</a:t>
            </a:fld>
            <a:endParaRPr lang="en-GB" dirty="0">
              <a:solidFill>
                <a:srgbClr val="000000"/>
              </a:solidFill>
            </a:endParaRPr>
          </a:p>
        </p:txBody>
      </p:sp>
      <p:sp>
        <p:nvSpPr>
          <p:cNvPr id="5" name="Text Placeholder 7"/>
          <p:cNvSpPr>
            <a:spLocks noGrp="1"/>
          </p:cNvSpPr>
          <p:nvPr>
            <p:ph type="body" sz="quarter" idx="13"/>
          </p:nvPr>
        </p:nvSpPr>
        <p:spPr>
          <a:xfrm>
            <a:off x="334964" y="648349"/>
            <a:ext cx="11522075" cy="328613"/>
          </a:xfrm>
        </p:spPr>
        <p:txBody>
          <a:bodyPr/>
          <a:lstStyle>
            <a:lvl1pPr marL="0" indent="0">
              <a:buFont typeface="Arial" panose="020B0604020202020204" pitchFamily="34" charset="0"/>
              <a:buNone/>
              <a:defRPr/>
            </a:lvl1pPr>
          </a:lstStyle>
          <a:p>
            <a:pPr lvl="0"/>
            <a:r>
              <a:rPr lang="en-US"/>
              <a:t>Click to edit Master text styles</a:t>
            </a:r>
          </a:p>
        </p:txBody>
      </p:sp>
      <p:sp>
        <p:nvSpPr>
          <p:cNvPr id="7" name="Picture Placeholder 6"/>
          <p:cNvSpPr>
            <a:spLocks noGrp="1"/>
          </p:cNvSpPr>
          <p:nvPr>
            <p:ph type="pic" sz="quarter" idx="14"/>
          </p:nvPr>
        </p:nvSpPr>
        <p:spPr>
          <a:xfrm>
            <a:off x="334963" y="1376363"/>
            <a:ext cx="11522076" cy="4918818"/>
          </a:xfrm>
        </p:spPr>
        <p:txBody>
          <a:bodyPr/>
          <a:lstStyle/>
          <a:p>
            <a:r>
              <a:rPr lang="en-US"/>
              <a:t>Click icon to add picture</a:t>
            </a:r>
            <a:endParaRPr lang="en-GB" dirty="0"/>
          </a:p>
        </p:txBody>
      </p:sp>
    </p:spTree>
    <p:extLst>
      <p:ext uri="{BB962C8B-B14F-4D97-AF65-F5344CB8AC3E}">
        <p14:creationId xmlns:p14="http://schemas.microsoft.com/office/powerpoint/2010/main" val="1079428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a:solidFill>
                  <a:srgbClr val="000000"/>
                </a:solidFill>
              </a:rPr>
              <a:t>Presentation title goes here</a:t>
            </a:r>
            <a:endParaRPr lang="en-GB" dirty="0">
              <a:solidFill>
                <a:srgbClr val="000000"/>
              </a:solidFill>
            </a:endParaRPr>
          </a:p>
        </p:txBody>
      </p:sp>
      <p:sp>
        <p:nvSpPr>
          <p:cNvPr id="4" name="Slide Number Placeholder 3"/>
          <p:cNvSpPr>
            <a:spLocks noGrp="1"/>
          </p:cNvSpPr>
          <p:nvPr>
            <p:ph type="sldNum" sz="quarter" idx="11"/>
          </p:nvPr>
        </p:nvSpPr>
        <p:spPr/>
        <p:txBody>
          <a:bodyPr/>
          <a:lstStyle/>
          <a:p>
            <a:fld id="{C05884CA-5403-4569-B873-2F7B596D59BB}" type="slidenum">
              <a:rPr lang="en-GB" smtClean="0">
                <a:solidFill>
                  <a:srgbClr val="000000"/>
                </a:solidFill>
              </a:rPr>
              <a:pPr/>
              <a:t>‹#›</a:t>
            </a:fld>
            <a:endParaRPr lang="en-GB" dirty="0">
              <a:solidFill>
                <a:srgbClr val="000000"/>
              </a:solidFill>
            </a:endParaRPr>
          </a:p>
        </p:txBody>
      </p:sp>
      <p:sp>
        <p:nvSpPr>
          <p:cNvPr id="5" name="Text Placeholder 7"/>
          <p:cNvSpPr>
            <a:spLocks noGrp="1"/>
          </p:cNvSpPr>
          <p:nvPr>
            <p:ph type="body" sz="quarter" idx="13"/>
          </p:nvPr>
        </p:nvSpPr>
        <p:spPr>
          <a:xfrm>
            <a:off x="334964" y="648349"/>
            <a:ext cx="11522075" cy="328613"/>
          </a:xfrm>
        </p:spPr>
        <p:txBody>
          <a:bodyPr/>
          <a:lstStyle>
            <a:lvl1pPr marL="0" indent="0">
              <a:buFont typeface="Arial" panose="020B0604020202020204" pitchFamily="34" charset="0"/>
              <a:buNone/>
              <a:defRPr/>
            </a:lvl1pPr>
          </a:lstStyle>
          <a:p>
            <a:pPr lvl="0"/>
            <a:r>
              <a:rPr lang="en-US"/>
              <a:t>Click to edit Master text styles</a:t>
            </a:r>
          </a:p>
        </p:txBody>
      </p:sp>
      <p:sp>
        <p:nvSpPr>
          <p:cNvPr id="7" name="Picture Placeholder 6"/>
          <p:cNvSpPr>
            <a:spLocks noGrp="1"/>
          </p:cNvSpPr>
          <p:nvPr>
            <p:ph type="pic" sz="quarter" idx="14"/>
          </p:nvPr>
        </p:nvSpPr>
        <p:spPr>
          <a:xfrm>
            <a:off x="6439039" y="1376363"/>
            <a:ext cx="5418000" cy="2980800"/>
          </a:xfrm>
        </p:spPr>
        <p:txBody>
          <a:bodyPr/>
          <a:lstStyle/>
          <a:p>
            <a:r>
              <a:rPr lang="en-US"/>
              <a:t>Click icon to add picture</a:t>
            </a:r>
            <a:endParaRPr lang="en-GB" dirty="0"/>
          </a:p>
        </p:txBody>
      </p:sp>
      <p:sp>
        <p:nvSpPr>
          <p:cNvPr id="10" name="Content Placeholder 2"/>
          <p:cNvSpPr>
            <a:spLocks noGrp="1"/>
          </p:cNvSpPr>
          <p:nvPr>
            <p:ph idx="1"/>
          </p:nvPr>
        </p:nvSpPr>
        <p:spPr>
          <a:xfrm>
            <a:off x="334963" y="1393200"/>
            <a:ext cx="5000400" cy="4582800"/>
          </a:xfrm>
        </p:spPr>
        <p:txBody>
          <a:bodyPr/>
          <a:lstStyle>
            <a:lvl1pPr marL="133350" indent="-133350">
              <a:defRPr sz="1125"/>
            </a:lvl1pPr>
            <a:lvl2pPr marL="266700" indent="-133350">
              <a:spcAft>
                <a:spcPts val="450"/>
              </a:spcAft>
              <a:defRPr sz="1125"/>
            </a:lvl2pPr>
            <a:lvl3pPr marL="406004" indent="-139304">
              <a:spcAft>
                <a:spcPts val="450"/>
              </a:spcAft>
              <a:defRPr sz="975"/>
            </a:lvl3pPr>
            <a:lvl4pPr marL="539354" indent="-133350">
              <a:spcAft>
                <a:spcPts val="450"/>
              </a:spcAft>
              <a:tabLst>
                <a:tab pos="606029" algn="l"/>
              </a:tabLst>
              <a:defRPr sz="975"/>
            </a:lvl4pPr>
            <a:lvl5pPr marL="672704" indent="-133350">
              <a:spcAft>
                <a:spcPts val="450"/>
              </a:spcAft>
              <a:defRPr sz="9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6"/>
          <p:cNvSpPr>
            <a:spLocks noGrp="1"/>
          </p:cNvSpPr>
          <p:nvPr>
            <p:ph type="pic" sz="quarter" idx="15"/>
          </p:nvPr>
        </p:nvSpPr>
        <p:spPr>
          <a:xfrm>
            <a:off x="6439039" y="4577573"/>
            <a:ext cx="2599200" cy="1670400"/>
          </a:xfrm>
        </p:spPr>
        <p:txBody>
          <a:bodyPr/>
          <a:lstStyle/>
          <a:p>
            <a:r>
              <a:rPr lang="en-US"/>
              <a:t>Click icon to add picture</a:t>
            </a:r>
            <a:endParaRPr lang="en-GB" dirty="0"/>
          </a:p>
        </p:txBody>
      </p:sp>
      <p:sp>
        <p:nvSpPr>
          <p:cNvPr id="13" name="Picture Placeholder 6"/>
          <p:cNvSpPr>
            <a:spLocks noGrp="1"/>
          </p:cNvSpPr>
          <p:nvPr>
            <p:ph type="pic" sz="quarter" idx="16"/>
          </p:nvPr>
        </p:nvSpPr>
        <p:spPr>
          <a:xfrm>
            <a:off x="9257839" y="4577573"/>
            <a:ext cx="2599200" cy="1670400"/>
          </a:xfrm>
        </p:spPr>
        <p:txBody>
          <a:bodyPr/>
          <a:lstStyle/>
          <a:p>
            <a:r>
              <a:rPr lang="en-US"/>
              <a:t>Click icon to add picture</a:t>
            </a:r>
            <a:endParaRPr lang="en-GB" dirty="0"/>
          </a:p>
        </p:txBody>
      </p:sp>
    </p:spTree>
    <p:extLst>
      <p:ext uri="{BB962C8B-B14F-4D97-AF65-F5344CB8AC3E}">
        <p14:creationId xmlns:p14="http://schemas.microsoft.com/office/powerpoint/2010/main" val="249646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B8E5-94B5-43F4-B824-3219858BD7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3F1914-5F2C-4487-AEA2-F2E3C0823C45}"/>
              </a:ext>
            </a:extLst>
          </p:cNvPr>
          <p:cNvSpPr>
            <a:spLocks noGrp="1"/>
          </p:cNvSpPr>
          <p:nvPr>
            <p:ph type="dt" sz="half" idx="10"/>
          </p:nvPr>
        </p:nvSpPr>
        <p:spPr/>
        <p:txBody>
          <a:bodyPr/>
          <a:lstStyle/>
          <a:p>
            <a:fld id="{0123B76C-15C2-42D8-BD3C-1BC4C31CA14E}" type="datetimeFigureOut">
              <a:rPr lang="en-GB" smtClean="0"/>
              <a:pPr/>
              <a:t>19/04/2023</a:t>
            </a:fld>
            <a:endParaRPr lang="en-GB" dirty="0"/>
          </a:p>
        </p:txBody>
      </p:sp>
      <p:sp>
        <p:nvSpPr>
          <p:cNvPr id="4" name="Footer Placeholder 3">
            <a:extLst>
              <a:ext uri="{FF2B5EF4-FFF2-40B4-BE49-F238E27FC236}">
                <a16:creationId xmlns:a16="http://schemas.microsoft.com/office/drawing/2014/main" id="{B2C6FD16-295E-48C7-B5CB-EE590C12D468}"/>
              </a:ext>
            </a:extLst>
          </p:cNvPr>
          <p:cNvSpPr>
            <a:spLocks noGrp="1"/>
          </p:cNvSpPr>
          <p:nvPr>
            <p:ph type="ftr" sz="quarter" idx="11"/>
          </p:nvPr>
        </p:nvSpPr>
        <p:spPr/>
        <p:txBody>
          <a:bodyPr/>
          <a:lstStyle/>
          <a:p>
            <a:r>
              <a:rPr lang="en-GB"/>
              <a:t>CDI presentation template</a:t>
            </a:r>
            <a:endParaRPr lang="en-GB" dirty="0"/>
          </a:p>
        </p:txBody>
      </p:sp>
      <p:sp>
        <p:nvSpPr>
          <p:cNvPr id="5" name="Slide Number Placeholder 4">
            <a:extLst>
              <a:ext uri="{FF2B5EF4-FFF2-40B4-BE49-F238E27FC236}">
                <a16:creationId xmlns:a16="http://schemas.microsoft.com/office/drawing/2014/main" id="{C160A126-6C23-48FE-A811-B3CEB5D039E6}"/>
              </a:ext>
            </a:extLst>
          </p:cNvPr>
          <p:cNvSpPr>
            <a:spLocks noGrp="1"/>
          </p:cNvSpPr>
          <p:nvPr>
            <p:ph type="sldNum" sz="quarter" idx="12"/>
          </p:nvPr>
        </p:nvSpPr>
        <p:spPr/>
        <p:txBody>
          <a:bodyPr/>
          <a:lstStyle/>
          <a:p>
            <a:fld id="{D2616AC0-6DFF-4787-BB94-B90A4656C38E}" type="slidenum">
              <a:rPr lang="en-GB" smtClean="0"/>
              <a:pPr/>
              <a:t>‹#›</a:t>
            </a:fld>
            <a:endParaRPr lang="en-GB" dirty="0"/>
          </a:p>
        </p:txBody>
      </p:sp>
      <p:sp>
        <p:nvSpPr>
          <p:cNvPr id="6" name="Rectangle 5">
            <a:extLst>
              <a:ext uri="{FF2B5EF4-FFF2-40B4-BE49-F238E27FC236}">
                <a16:creationId xmlns:a16="http://schemas.microsoft.com/office/drawing/2014/main" id="{BA5EC040-EF78-4745-9F70-30B2F2D501DC}"/>
              </a:ext>
            </a:extLst>
          </p:cNvPr>
          <p:cNvSpPr/>
          <p:nvPr userDrawn="1"/>
        </p:nvSpPr>
        <p:spPr>
          <a:xfrm>
            <a:off x="0" y="6261100"/>
            <a:ext cx="12192000" cy="596900"/>
          </a:xfrm>
          <a:prstGeom prst="rect">
            <a:avLst/>
          </a:prstGeom>
          <a:solidFill>
            <a:srgbClr val="8E9300"/>
          </a:solidFill>
          <a:ln>
            <a:solidFill>
              <a:srgbClr val="8E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28E1A04-13EE-46FC-88BF-07F77F7F1A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5400" y="365127"/>
            <a:ext cx="1479688" cy="886849"/>
          </a:xfrm>
          <a:prstGeom prst="rect">
            <a:avLst/>
          </a:prstGeom>
        </p:spPr>
      </p:pic>
    </p:spTree>
    <p:extLst>
      <p:ext uri="{BB962C8B-B14F-4D97-AF65-F5344CB8AC3E}">
        <p14:creationId xmlns:p14="http://schemas.microsoft.com/office/powerpoint/2010/main" val="151131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3" y="1393200"/>
            <a:ext cx="5000400" cy="4582800"/>
          </a:xfrm>
        </p:spPr>
        <p:txBody>
          <a:bodyPr/>
          <a:lstStyle>
            <a:lvl1pPr marL="133350" indent="-133350">
              <a:defRPr sz="1125"/>
            </a:lvl1pPr>
            <a:lvl2pPr marL="266700" indent="-133350">
              <a:spcAft>
                <a:spcPts val="450"/>
              </a:spcAft>
              <a:defRPr sz="1125"/>
            </a:lvl2pPr>
            <a:lvl3pPr marL="406004" indent="-139304">
              <a:spcAft>
                <a:spcPts val="450"/>
              </a:spcAft>
              <a:defRPr sz="975"/>
            </a:lvl3pPr>
            <a:lvl4pPr marL="539354" indent="-133350">
              <a:spcAft>
                <a:spcPts val="450"/>
              </a:spcAft>
              <a:tabLst>
                <a:tab pos="606029" algn="l"/>
              </a:tabLst>
              <a:defRPr sz="975"/>
            </a:lvl4pPr>
            <a:lvl5pPr marL="672704" indent="-133350">
              <a:spcAft>
                <a:spcPts val="450"/>
              </a:spcAft>
              <a:defRPr sz="9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GB">
                <a:solidFill>
                  <a:srgbClr val="000000"/>
                </a:solidFill>
              </a:rPr>
              <a:t>Presentation title goes here</a:t>
            </a:r>
          </a:p>
        </p:txBody>
      </p:sp>
      <p:sp>
        <p:nvSpPr>
          <p:cNvPr id="6" name="Slide Number Placeholder 5"/>
          <p:cNvSpPr>
            <a:spLocks noGrp="1"/>
          </p:cNvSpPr>
          <p:nvPr>
            <p:ph type="sldNum" sz="quarter" idx="12"/>
          </p:nvPr>
        </p:nvSpPr>
        <p:spPr/>
        <p:txBody>
          <a:bodyPr/>
          <a:lstStyle/>
          <a:p>
            <a:fld id="{C05884CA-5403-4569-B873-2F7B596D59BB}" type="slidenum">
              <a:rPr lang="en-GB" smtClean="0">
                <a:solidFill>
                  <a:srgbClr val="000000"/>
                </a:solidFill>
              </a:rPr>
              <a:pPr/>
              <a:t>‹#›</a:t>
            </a:fld>
            <a:endParaRPr lang="en-GB">
              <a:solidFill>
                <a:srgbClr val="000000"/>
              </a:solidFill>
            </a:endParaRPr>
          </a:p>
        </p:txBody>
      </p:sp>
      <p:sp>
        <p:nvSpPr>
          <p:cNvPr id="8" name="Text Placeholder 7"/>
          <p:cNvSpPr>
            <a:spLocks noGrp="1"/>
          </p:cNvSpPr>
          <p:nvPr>
            <p:ph type="body" sz="quarter" idx="13"/>
          </p:nvPr>
        </p:nvSpPr>
        <p:spPr>
          <a:xfrm>
            <a:off x="334964" y="648349"/>
            <a:ext cx="11522075" cy="328613"/>
          </a:xfrm>
        </p:spPr>
        <p:txBody>
          <a:bodyPr/>
          <a:lstStyle>
            <a:lvl1pPr marL="0" indent="0">
              <a:buFont typeface="Arial" panose="020B0604020202020204" pitchFamily="34" charset="0"/>
              <a:buNone/>
              <a:defRPr/>
            </a:lvl1pPr>
          </a:lstStyle>
          <a:p>
            <a:pPr lvl="0"/>
            <a:r>
              <a:rPr lang="en-US"/>
              <a:t>Click to edit Master text styles</a:t>
            </a:r>
          </a:p>
        </p:txBody>
      </p:sp>
      <p:sp>
        <p:nvSpPr>
          <p:cNvPr id="9" name="Title 1"/>
          <p:cNvSpPr>
            <a:spLocks noGrp="1"/>
          </p:cNvSpPr>
          <p:nvPr>
            <p:ph type="title"/>
          </p:nvPr>
        </p:nvSpPr>
        <p:spPr>
          <a:xfrm>
            <a:off x="334800" y="334803"/>
            <a:ext cx="11521784" cy="304391"/>
          </a:xfrm>
        </p:spPr>
        <p:txBody>
          <a:bodyPr/>
          <a:lstStyle/>
          <a:p>
            <a:r>
              <a:rPr lang="en-US"/>
              <a:t>Click to edit Master title style</a:t>
            </a:r>
            <a:endParaRPr lang="en-GB" dirty="0"/>
          </a:p>
        </p:txBody>
      </p:sp>
      <p:sp>
        <p:nvSpPr>
          <p:cNvPr id="7" name="Content Placeholder 2"/>
          <p:cNvSpPr>
            <a:spLocks noGrp="1"/>
          </p:cNvSpPr>
          <p:nvPr>
            <p:ph idx="14"/>
          </p:nvPr>
        </p:nvSpPr>
        <p:spPr>
          <a:xfrm>
            <a:off x="6439039" y="1393200"/>
            <a:ext cx="5418000" cy="4582800"/>
          </a:xfrm>
        </p:spPr>
        <p:txBody>
          <a:bodyPr/>
          <a:lstStyle>
            <a:lvl1pPr marL="133350" indent="-133350">
              <a:spcAft>
                <a:spcPts val="900"/>
              </a:spcAft>
              <a:defRPr sz="1125"/>
            </a:lvl1pPr>
            <a:lvl2pPr marL="266700" indent="-133350">
              <a:spcAft>
                <a:spcPts val="450"/>
              </a:spcAft>
              <a:tabLst>
                <a:tab pos="200025" algn="l"/>
              </a:tabLst>
              <a:defRPr sz="1125"/>
            </a:lvl2pPr>
            <a:lvl3pPr marL="406004" indent="-139304">
              <a:spcAft>
                <a:spcPts val="450"/>
              </a:spcAft>
              <a:defRPr sz="975"/>
            </a:lvl3pPr>
            <a:lvl4pPr marL="539354" indent="-133350">
              <a:spcAft>
                <a:spcPts val="450"/>
              </a:spcAft>
              <a:defRPr sz="975"/>
            </a:lvl4pPr>
            <a:lvl5pPr marL="672704" indent="-133350">
              <a:spcAft>
                <a:spcPts val="450"/>
              </a:spcAft>
              <a:defRPr sz="9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274673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1"/>
                </a:solidFill>
              </a:defRPr>
            </a:lvl1pPr>
          </a:lstStyle>
          <a:p>
            <a:r>
              <a:rPr lang="en-GB">
                <a:solidFill>
                  <a:prstClr val="white"/>
                </a:solidFill>
              </a:rPr>
              <a:t>Presentation title goes here</a:t>
            </a:r>
            <a:endParaRPr lang="en-GB" dirty="0">
              <a:solidFill>
                <a:prstClr val="white"/>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C05884CA-5403-4569-B873-2F7B596D59BB}" type="slidenum">
              <a:rPr lang="en-GB" smtClean="0">
                <a:solidFill>
                  <a:prstClr val="white"/>
                </a:solidFill>
              </a:rPr>
              <a:pPr/>
              <a:t>‹#›</a:t>
            </a:fld>
            <a:endParaRPr lang="en-GB" dirty="0">
              <a:solidFill>
                <a:prstClr val="white"/>
              </a:solidFill>
            </a:endParaRPr>
          </a:p>
        </p:txBody>
      </p:sp>
      <p:pic>
        <p:nvPicPr>
          <p:cNvPr id="6" name="Picture 5"/>
          <p:cNvPicPr>
            <a:picLocks noChangeAspect="1"/>
          </p:cNvPicPr>
          <p:nvPr userDrawn="1"/>
        </p:nvPicPr>
        <p:blipFill>
          <a:blip r:embed="rId2"/>
          <a:stretch>
            <a:fillRect/>
          </a:stretch>
        </p:blipFill>
        <p:spPr>
          <a:xfrm>
            <a:off x="518400" y="2620802"/>
            <a:ext cx="11160000" cy="1347251"/>
          </a:xfrm>
          <a:prstGeom prst="rect">
            <a:avLst/>
          </a:prstGeom>
        </p:spPr>
      </p:pic>
      <p:sp>
        <p:nvSpPr>
          <p:cNvPr id="7" name="TextBox 6"/>
          <p:cNvSpPr txBox="1"/>
          <p:nvPr userDrawn="1"/>
        </p:nvSpPr>
        <p:spPr>
          <a:xfrm>
            <a:off x="334801" y="6510633"/>
            <a:ext cx="1360835" cy="92333"/>
          </a:xfrm>
          <a:prstGeom prst="rect">
            <a:avLst/>
          </a:prstGeom>
          <a:noFill/>
        </p:spPr>
        <p:txBody>
          <a:bodyPr wrap="square" lIns="0" tIns="0" rIns="0" bIns="0" rtlCol="0">
            <a:spAutoFit/>
          </a:bodyPr>
          <a:lstStyle/>
          <a:p>
            <a:pPr defTabSz="685800"/>
            <a:r>
              <a:rPr lang="en-GB" sz="600" dirty="0">
                <a:solidFill>
                  <a:prstClr val="white"/>
                </a:solidFill>
                <a:cs typeface="Arial" panose="020B0604020202020204" pitchFamily="34" charset="0"/>
              </a:rPr>
              <a:t>© Palladium 2017</a:t>
            </a:r>
          </a:p>
        </p:txBody>
      </p:sp>
    </p:spTree>
    <p:extLst>
      <p:ext uri="{BB962C8B-B14F-4D97-AF65-F5344CB8AC3E}">
        <p14:creationId xmlns:p14="http://schemas.microsoft.com/office/powerpoint/2010/main" val="9062964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End Slide">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en-GB">
                <a:solidFill>
                  <a:srgbClr val="000000"/>
                </a:solidFill>
              </a:rPr>
              <a:t>Presentation title goes here</a:t>
            </a:r>
            <a:endParaRPr lang="en-GB"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C05884CA-5403-4569-B873-2F7B596D59BB}" type="slidenum">
              <a:rPr lang="en-GB" smtClean="0">
                <a:solidFill>
                  <a:srgbClr val="000000"/>
                </a:solidFill>
              </a:rPr>
              <a:pPr/>
              <a:t>‹#›</a:t>
            </a:fld>
            <a:endParaRPr lang="en-GB" dirty="0">
              <a:solidFill>
                <a:srgbClr val="000000"/>
              </a:solidFill>
            </a:endParaRPr>
          </a:p>
        </p:txBody>
      </p:sp>
      <p:pic>
        <p:nvPicPr>
          <p:cNvPr id="6" name="Picture 5"/>
          <p:cNvPicPr>
            <a:picLocks noChangeAspect="1"/>
          </p:cNvPicPr>
          <p:nvPr userDrawn="1"/>
        </p:nvPicPr>
        <p:blipFill>
          <a:blip r:embed="rId2">
            <a:duotone>
              <a:prstClr val="black"/>
              <a:schemeClr val="tx1">
                <a:tint val="45000"/>
                <a:satMod val="400000"/>
              </a:schemeClr>
            </a:duotone>
            <a:lum bright="-100000"/>
          </a:blip>
          <a:stretch>
            <a:fillRect/>
          </a:stretch>
        </p:blipFill>
        <p:spPr>
          <a:xfrm>
            <a:off x="518400" y="2620802"/>
            <a:ext cx="11160000" cy="1347251"/>
          </a:xfrm>
          <a:prstGeom prst="rect">
            <a:avLst/>
          </a:prstGeom>
        </p:spPr>
      </p:pic>
      <p:sp>
        <p:nvSpPr>
          <p:cNvPr id="7" name="TextBox 6"/>
          <p:cNvSpPr txBox="1"/>
          <p:nvPr userDrawn="1"/>
        </p:nvSpPr>
        <p:spPr>
          <a:xfrm>
            <a:off x="334801" y="6510633"/>
            <a:ext cx="1360835" cy="92333"/>
          </a:xfrm>
          <a:prstGeom prst="rect">
            <a:avLst/>
          </a:prstGeom>
          <a:noFill/>
        </p:spPr>
        <p:txBody>
          <a:bodyPr wrap="square" lIns="0" tIns="0" rIns="0" bIns="0" rtlCol="0">
            <a:spAutoFit/>
          </a:bodyPr>
          <a:lstStyle/>
          <a:p>
            <a:pPr defTabSz="685800"/>
            <a:r>
              <a:rPr lang="en-GB" sz="600" dirty="0">
                <a:solidFill>
                  <a:srgbClr val="000000"/>
                </a:solidFill>
                <a:cs typeface="Arial" panose="020B0604020202020204" pitchFamily="34" charset="0"/>
              </a:rPr>
              <a:t>© Palladium 2017</a:t>
            </a:r>
          </a:p>
        </p:txBody>
      </p:sp>
    </p:spTree>
    <p:extLst>
      <p:ext uri="{BB962C8B-B14F-4D97-AF65-F5344CB8AC3E}">
        <p14:creationId xmlns:p14="http://schemas.microsoft.com/office/powerpoint/2010/main" val="23323410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_Sub-section cover 02 (Pr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000" y="1600200"/>
            <a:ext cx="5299200" cy="4372200"/>
          </a:xfrm>
        </p:spPr>
        <p:txBody>
          <a:bodyPr anchor="t"/>
          <a:lstStyle>
            <a:lvl1pPr>
              <a:defRPr sz="3000">
                <a:solidFill>
                  <a:schemeClr val="tx1"/>
                </a:solidFill>
              </a:defRPr>
            </a:lvl1pPr>
          </a:lstStyle>
          <a:p>
            <a:r>
              <a:rPr lang="en-US"/>
              <a:t>Click to edit Master title style</a:t>
            </a:r>
            <a:endParaRPr lang="en-GB" dirty="0"/>
          </a:p>
        </p:txBody>
      </p:sp>
      <p:sp>
        <p:nvSpPr>
          <p:cNvPr id="10" name="Text Placeholder 6"/>
          <p:cNvSpPr>
            <a:spLocks noGrp="1"/>
          </p:cNvSpPr>
          <p:nvPr>
            <p:ph type="body" sz="quarter" idx="12" hasCustomPrompt="1"/>
          </p:nvPr>
        </p:nvSpPr>
        <p:spPr>
          <a:xfrm>
            <a:off x="6213231" y="1600200"/>
            <a:ext cx="5712544" cy="4372200"/>
          </a:xfrm>
        </p:spPr>
        <p:txBody>
          <a:bodyPr/>
          <a:lstStyle>
            <a:lvl1pPr marL="0" indent="0" algn="r">
              <a:lnSpc>
                <a:spcPts val="32404"/>
              </a:lnSpc>
              <a:buFont typeface="Arial" panose="020B0604020202020204" pitchFamily="34" charset="0"/>
              <a:buNone/>
              <a:defRPr sz="24075">
                <a:solidFill>
                  <a:schemeClr val="accent1"/>
                </a:solidFill>
              </a:defRPr>
            </a:lvl1pPr>
          </a:lstStyle>
          <a:p>
            <a:pPr lvl="0"/>
            <a:r>
              <a:rPr lang="en-GB" dirty="0"/>
              <a:t>#</a:t>
            </a:r>
          </a:p>
        </p:txBody>
      </p:sp>
      <p:sp>
        <p:nvSpPr>
          <p:cNvPr id="6"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AU"/>
              <a:t>Approaches for addressing complexity in programme theory</a:t>
            </a:r>
            <a:endParaRPr lang="en-GB" dirty="0"/>
          </a:p>
        </p:txBody>
      </p:sp>
      <p:sp>
        <p:nvSpPr>
          <p:cNvPr id="7" name="TextBox 6"/>
          <p:cNvSpPr txBox="1"/>
          <p:nvPr userDrawn="1"/>
        </p:nvSpPr>
        <p:spPr>
          <a:xfrm>
            <a:off x="334801" y="6678567"/>
            <a:ext cx="1360835" cy="92205"/>
          </a:xfrm>
          <a:prstGeom prst="rect">
            <a:avLst/>
          </a:prstGeom>
          <a:noFill/>
        </p:spPr>
        <p:txBody>
          <a:bodyPr wrap="square" lIns="0" tIns="0" rIns="0" bIns="0" rtlCol="0" anchor="ctr">
            <a:spAutoFit/>
          </a:bodyPr>
          <a:lstStyle/>
          <a:p>
            <a:r>
              <a:rPr lang="en-GB" sz="599" dirty="0">
                <a:solidFill>
                  <a:schemeClr val="tx1">
                    <a:lumMod val="50000"/>
                    <a:lumOff val="50000"/>
                  </a:schemeClr>
                </a:solidFill>
                <a:latin typeface="Arial" panose="020B0604020202020204" pitchFamily="34" charset="0"/>
                <a:cs typeface="Arial" panose="020B0604020202020204" pitchFamily="34" charset="0"/>
              </a:rPr>
              <a:t>© Palladium 2017</a:t>
            </a:r>
          </a:p>
        </p:txBody>
      </p:sp>
      <p:sp>
        <p:nvSpPr>
          <p:cNvPr id="11"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137" y="335059"/>
            <a:ext cx="468000" cy="468000"/>
          </a:xfrm>
          <a:prstGeom prst="rect">
            <a:avLst/>
          </a:prstGeom>
        </p:spPr>
      </p:pic>
    </p:spTree>
    <p:extLst>
      <p:ext uri="{BB962C8B-B14F-4D97-AF65-F5344CB8AC3E}">
        <p14:creationId xmlns:p14="http://schemas.microsoft.com/office/powerpoint/2010/main" val="33712270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Divider - Option 2 (Pr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0142" y="1823488"/>
            <a:ext cx="5024468" cy="4372200"/>
          </a:xfrm>
        </p:spPr>
        <p:txBody>
          <a:bodyPr anchor="ctr"/>
          <a:lstStyle>
            <a:lvl1pPr>
              <a:defRPr sz="4050">
                <a:solidFill>
                  <a:schemeClr val="tx1"/>
                </a:solidFill>
              </a:defRPr>
            </a:lvl1pPr>
          </a:lstStyle>
          <a:p>
            <a:r>
              <a:rPr lang="en-US" dirty="0"/>
              <a:t>Section Title</a:t>
            </a:r>
            <a:endParaRPr lang="en-GB" dirty="0"/>
          </a:p>
        </p:txBody>
      </p:sp>
      <p:sp>
        <p:nvSpPr>
          <p:cNvPr id="7" name="Text Placeholder 6"/>
          <p:cNvSpPr>
            <a:spLocks noGrp="1"/>
          </p:cNvSpPr>
          <p:nvPr>
            <p:ph type="body" sz="quarter" idx="12" hasCustomPrompt="1"/>
          </p:nvPr>
        </p:nvSpPr>
        <p:spPr>
          <a:xfrm>
            <a:off x="5841088" y="1823488"/>
            <a:ext cx="5712544" cy="4372200"/>
          </a:xfrm>
        </p:spPr>
        <p:txBody>
          <a:bodyPr anchor="t" anchorCtr="0"/>
          <a:lstStyle>
            <a:lvl1pPr marL="0" indent="0" algn="r">
              <a:lnSpc>
                <a:spcPts val="32404"/>
              </a:lnSpc>
              <a:buFont typeface="Arial" panose="020B0604020202020204" pitchFamily="34" charset="0"/>
              <a:buNone/>
              <a:defRPr sz="24075">
                <a:solidFill>
                  <a:schemeClr val="accent1"/>
                </a:solidFill>
              </a:defRPr>
            </a:lvl1pPr>
          </a:lstStyle>
          <a:p>
            <a:pPr lvl="0"/>
            <a:r>
              <a:rPr lang="en-GB" dirty="0"/>
              <a:t>#</a:t>
            </a:r>
          </a:p>
        </p:txBody>
      </p:sp>
      <p:sp>
        <p:nvSpPr>
          <p:cNvPr id="8" name="TextBox 7"/>
          <p:cNvSpPr txBox="1"/>
          <p:nvPr userDrawn="1"/>
        </p:nvSpPr>
        <p:spPr>
          <a:xfrm>
            <a:off x="334801" y="6678567"/>
            <a:ext cx="1360835" cy="92205"/>
          </a:xfrm>
          <a:prstGeom prst="rect">
            <a:avLst/>
          </a:prstGeom>
          <a:noFill/>
        </p:spPr>
        <p:txBody>
          <a:bodyPr wrap="square" lIns="0" tIns="0" rIns="0" bIns="0" rtlCol="0" anchor="ctr">
            <a:spAutoFit/>
          </a:bodyPr>
          <a:lstStyle/>
          <a:p>
            <a:r>
              <a:rPr lang="en-GB" sz="599" dirty="0">
                <a:solidFill>
                  <a:schemeClr val="tx1">
                    <a:lumMod val="50000"/>
                    <a:lumOff val="50000"/>
                  </a:schemeClr>
                </a:solidFill>
                <a:latin typeface="Arial" panose="020B0604020202020204" pitchFamily="34" charset="0"/>
                <a:cs typeface="Arial" panose="020B0604020202020204" pitchFamily="34" charset="0"/>
              </a:rPr>
              <a:t>© Palladium 2018</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137" y="335059"/>
            <a:ext cx="468000" cy="468000"/>
          </a:xfrm>
          <a:prstGeom prst="rect">
            <a:avLst/>
          </a:prstGeom>
        </p:spPr>
      </p:pic>
      <p:sp>
        <p:nvSpPr>
          <p:cNvPr id="3" name="Footer Placeholder 2">
            <a:extLst>
              <a:ext uri="{FF2B5EF4-FFF2-40B4-BE49-F238E27FC236}">
                <a16:creationId xmlns:a16="http://schemas.microsoft.com/office/drawing/2014/main" id="{6F21888C-4F90-4773-81A6-F939B411A5E0}"/>
              </a:ext>
            </a:extLst>
          </p:cNvPr>
          <p:cNvSpPr>
            <a:spLocks noGrp="1"/>
          </p:cNvSpPr>
          <p:nvPr>
            <p:ph type="ftr" sz="quarter" idx="13"/>
          </p:nvPr>
        </p:nvSpPr>
        <p:spPr/>
        <p:txBody>
          <a:bodyPr/>
          <a:lstStyle/>
          <a:p>
            <a:r>
              <a:rPr lang="en-GB"/>
              <a:t>Title goes here</a:t>
            </a:r>
            <a:endParaRPr lang="en-GB" dirty="0"/>
          </a:p>
        </p:txBody>
      </p:sp>
      <p:sp>
        <p:nvSpPr>
          <p:cNvPr id="4" name="Slide Number Placeholder 3">
            <a:extLst>
              <a:ext uri="{FF2B5EF4-FFF2-40B4-BE49-F238E27FC236}">
                <a16:creationId xmlns:a16="http://schemas.microsoft.com/office/drawing/2014/main" id="{4FE97414-66F1-409F-BB1C-0422BB23E530}"/>
              </a:ext>
            </a:extLst>
          </p:cNvPr>
          <p:cNvSpPr>
            <a:spLocks noGrp="1"/>
          </p:cNvSpPr>
          <p:nvPr>
            <p:ph type="sldNum" sz="quarter" idx="14"/>
          </p:nvPr>
        </p:nvSpPr>
        <p:spPr/>
        <p:txBody>
          <a:bodyPr/>
          <a:lstStyle/>
          <a:p>
            <a:r>
              <a:rPr lang="en-GB"/>
              <a:t>- </a:t>
            </a:r>
            <a:fld id="{C05884CA-5403-4569-B873-2F7B596D59BB}" type="slidenum">
              <a:rPr lang="en-GB" smtClean="0"/>
              <a:pPr/>
              <a:t>‹#›</a:t>
            </a:fld>
            <a:r>
              <a:rPr lang="en-GB"/>
              <a:t> -</a:t>
            </a:r>
            <a:endParaRPr lang="en-GB" dirty="0"/>
          </a:p>
        </p:txBody>
      </p:sp>
    </p:spTree>
    <p:extLst>
      <p:ext uri="{BB962C8B-B14F-4D97-AF65-F5344CB8AC3E}">
        <p14:creationId xmlns:p14="http://schemas.microsoft.com/office/powerpoint/2010/main" val="1964893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ub-section cover 01 (Digital)">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95325" y="1516063"/>
            <a:ext cx="5299200" cy="2674800"/>
          </a:xfrm>
        </p:spPr>
        <p:txBody>
          <a:bodyPr/>
          <a:lstStyle>
            <a:lvl1pPr>
              <a:defRPr sz="3000">
                <a:solidFill>
                  <a:schemeClr val="bg1"/>
                </a:solidFill>
              </a:defRPr>
            </a:lvl1pPr>
          </a:lstStyle>
          <a:p>
            <a:r>
              <a:rPr lang="en-US"/>
              <a:t>Click to edit Master title style</a:t>
            </a:r>
            <a:endParaRPr lang="en-GB" dirty="0"/>
          </a:p>
        </p:txBody>
      </p:sp>
      <p:pic>
        <p:nvPicPr>
          <p:cNvPr id="7" name="Picture 6"/>
          <p:cNvPicPr>
            <a:picLocks noChangeAspect="1"/>
          </p:cNvPicPr>
          <p:nvPr userDrawn="1"/>
        </p:nvPicPr>
        <p:blipFill>
          <a:blip r:embed="rId2"/>
          <a:stretch>
            <a:fillRect/>
          </a:stretch>
        </p:blipFill>
        <p:spPr>
          <a:xfrm>
            <a:off x="334801" y="338427"/>
            <a:ext cx="463336" cy="469433"/>
          </a:xfrm>
          <a:prstGeom prst="rect">
            <a:avLst/>
          </a:prstGeom>
        </p:spPr>
      </p:pic>
      <p:sp>
        <p:nvSpPr>
          <p:cNvPr id="2" name="Footer Placeholder 1">
            <a:extLst>
              <a:ext uri="{FF2B5EF4-FFF2-40B4-BE49-F238E27FC236}">
                <a16:creationId xmlns:a16="http://schemas.microsoft.com/office/drawing/2014/main" id="{10607D5F-5E95-4589-AFD1-00486058BFA3}"/>
              </a:ext>
            </a:extLst>
          </p:cNvPr>
          <p:cNvSpPr>
            <a:spLocks noGrp="1"/>
          </p:cNvSpPr>
          <p:nvPr>
            <p:ph type="ftr" sz="quarter" idx="10"/>
          </p:nvPr>
        </p:nvSpPr>
        <p:spPr/>
        <p:txBody>
          <a:bodyPr/>
          <a:lstStyle/>
          <a:p>
            <a:r>
              <a:rPr lang="en-GB"/>
              <a:t>Title goes here</a:t>
            </a:r>
            <a:endParaRPr lang="en-GB" dirty="0"/>
          </a:p>
        </p:txBody>
      </p:sp>
      <p:sp>
        <p:nvSpPr>
          <p:cNvPr id="3" name="Slide Number Placeholder 2">
            <a:extLst>
              <a:ext uri="{FF2B5EF4-FFF2-40B4-BE49-F238E27FC236}">
                <a16:creationId xmlns:a16="http://schemas.microsoft.com/office/drawing/2014/main" id="{4BAC41B0-C6FC-4E95-ADD9-1298539EEC90}"/>
              </a:ext>
            </a:extLst>
          </p:cNvPr>
          <p:cNvSpPr>
            <a:spLocks noGrp="1"/>
          </p:cNvSpPr>
          <p:nvPr>
            <p:ph type="sldNum" sz="quarter" idx="11"/>
          </p:nvPr>
        </p:nvSpPr>
        <p:spPr/>
        <p:txBody>
          <a:bodyPr/>
          <a:lstStyle/>
          <a:p>
            <a:r>
              <a:rPr lang="en-GB"/>
              <a:t>- </a:t>
            </a:r>
            <a:fld id="{C05884CA-5403-4569-B873-2F7B596D59BB}" type="slidenum">
              <a:rPr lang="en-GB" smtClean="0"/>
              <a:pPr/>
              <a:t>‹#›</a:t>
            </a:fld>
            <a:r>
              <a:rPr lang="en-GB"/>
              <a:t> -</a:t>
            </a:r>
            <a:endParaRPr lang="en-GB" dirty="0"/>
          </a:p>
        </p:txBody>
      </p:sp>
    </p:spTree>
    <p:extLst>
      <p:ext uri="{BB962C8B-B14F-4D97-AF65-F5344CB8AC3E}">
        <p14:creationId xmlns:p14="http://schemas.microsoft.com/office/powerpoint/2010/main" val="26207183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Sub-section cover 02 (Pr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000" y="1600200"/>
            <a:ext cx="5299200" cy="4372200"/>
          </a:xfrm>
        </p:spPr>
        <p:txBody>
          <a:bodyPr anchor="t"/>
          <a:lstStyle>
            <a:lvl1pPr>
              <a:defRPr sz="3000">
                <a:solidFill>
                  <a:schemeClr val="tx1"/>
                </a:solidFill>
              </a:defRPr>
            </a:lvl1pPr>
          </a:lstStyle>
          <a:p>
            <a:r>
              <a:rPr lang="en-US"/>
              <a:t>Click to edit Master title style</a:t>
            </a:r>
            <a:endParaRPr lang="en-GB" dirty="0"/>
          </a:p>
        </p:txBody>
      </p:sp>
      <p:sp>
        <p:nvSpPr>
          <p:cNvPr id="10" name="Text Placeholder 6"/>
          <p:cNvSpPr>
            <a:spLocks noGrp="1"/>
          </p:cNvSpPr>
          <p:nvPr>
            <p:ph type="body" sz="quarter" idx="12" hasCustomPrompt="1"/>
          </p:nvPr>
        </p:nvSpPr>
        <p:spPr>
          <a:xfrm>
            <a:off x="6213231" y="1600200"/>
            <a:ext cx="5712544" cy="4372200"/>
          </a:xfrm>
        </p:spPr>
        <p:txBody>
          <a:bodyPr/>
          <a:lstStyle>
            <a:lvl1pPr marL="0" indent="0" algn="r">
              <a:lnSpc>
                <a:spcPts val="32404"/>
              </a:lnSpc>
              <a:buFont typeface="Arial" panose="020B0604020202020204" pitchFamily="34" charset="0"/>
              <a:buNone/>
              <a:defRPr sz="24075">
                <a:solidFill>
                  <a:schemeClr val="accent1"/>
                </a:solidFill>
              </a:defRPr>
            </a:lvl1pPr>
          </a:lstStyle>
          <a:p>
            <a:pPr lvl="0"/>
            <a:r>
              <a:rPr lang="en-GB" dirty="0"/>
              <a:t>#</a:t>
            </a:r>
          </a:p>
        </p:txBody>
      </p:sp>
      <p:sp>
        <p:nvSpPr>
          <p:cNvPr id="7" name="TextBox 6"/>
          <p:cNvSpPr txBox="1"/>
          <p:nvPr userDrawn="1"/>
        </p:nvSpPr>
        <p:spPr>
          <a:xfrm>
            <a:off x="334801" y="6678567"/>
            <a:ext cx="1360835" cy="92205"/>
          </a:xfrm>
          <a:prstGeom prst="rect">
            <a:avLst/>
          </a:prstGeom>
          <a:noFill/>
        </p:spPr>
        <p:txBody>
          <a:bodyPr wrap="square" lIns="0" tIns="0" rIns="0" bIns="0" rtlCol="0" anchor="ctr">
            <a:spAutoFit/>
          </a:bodyPr>
          <a:lstStyle/>
          <a:p>
            <a:r>
              <a:rPr lang="en-GB" sz="599" dirty="0">
                <a:solidFill>
                  <a:schemeClr val="tx1">
                    <a:lumMod val="50000"/>
                    <a:lumOff val="50000"/>
                  </a:schemeClr>
                </a:solidFill>
                <a:latin typeface="Arial" panose="020B0604020202020204" pitchFamily="34" charset="0"/>
                <a:cs typeface="Arial" panose="020B0604020202020204" pitchFamily="34" charset="0"/>
              </a:rPr>
              <a:t>© Palladium 2018</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137" y="335059"/>
            <a:ext cx="468000" cy="468000"/>
          </a:xfrm>
          <a:prstGeom prst="rect">
            <a:avLst/>
          </a:prstGeom>
        </p:spPr>
      </p:pic>
      <p:sp>
        <p:nvSpPr>
          <p:cNvPr id="3" name="Footer Placeholder 2">
            <a:extLst>
              <a:ext uri="{FF2B5EF4-FFF2-40B4-BE49-F238E27FC236}">
                <a16:creationId xmlns:a16="http://schemas.microsoft.com/office/drawing/2014/main" id="{3F35D24F-4EEE-4D4E-85CB-C691F92C89CD}"/>
              </a:ext>
            </a:extLst>
          </p:cNvPr>
          <p:cNvSpPr>
            <a:spLocks noGrp="1"/>
          </p:cNvSpPr>
          <p:nvPr>
            <p:ph type="ftr" sz="quarter" idx="13"/>
          </p:nvPr>
        </p:nvSpPr>
        <p:spPr/>
        <p:txBody>
          <a:bodyPr/>
          <a:lstStyle/>
          <a:p>
            <a:r>
              <a:rPr lang="en-GB"/>
              <a:t>Title goes here</a:t>
            </a:r>
            <a:endParaRPr lang="en-GB" dirty="0"/>
          </a:p>
        </p:txBody>
      </p:sp>
      <p:sp>
        <p:nvSpPr>
          <p:cNvPr id="4" name="Slide Number Placeholder 3">
            <a:extLst>
              <a:ext uri="{FF2B5EF4-FFF2-40B4-BE49-F238E27FC236}">
                <a16:creationId xmlns:a16="http://schemas.microsoft.com/office/drawing/2014/main" id="{9E217A50-C582-4D2A-851B-431AC65927CB}"/>
              </a:ext>
            </a:extLst>
          </p:cNvPr>
          <p:cNvSpPr>
            <a:spLocks noGrp="1"/>
          </p:cNvSpPr>
          <p:nvPr>
            <p:ph type="sldNum" sz="quarter" idx="14"/>
          </p:nvPr>
        </p:nvSpPr>
        <p:spPr/>
        <p:txBody>
          <a:bodyPr/>
          <a:lstStyle/>
          <a:p>
            <a:r>
              <a:rPr lang="en-GB"/>
              <a:t>- </a:t>
            </a:r>
            <a:fld id="{C05884CA-5403-4569-B873-2F7B596D59BB}" type="slidenum">
              <a:rPr lang="en-GB" smtClean="0"/>
              <a:pPr/>
              <a:t>‹#›</a:t>
            </a:fld>
            <a:r>
              <a:rPr lang="en-GB"/>
              <a:t> -</a:t>
            </a:r>
            <a:endParaRPr lang="en-GB" dirty="0"/>
          </a:p>
        </p:txBody>
      </p:sp>
    </p:spTree>
    <p:extLst>
      <p:ext uri="{BB962C8B-B14F-4D97-AF65-F5344CB8AC3E}">
        <p14:creationId xmlns:p14="http://schemas.microsoft.com/office/powerpoint/2010/main" val="7591824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tandard Conten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02" y="1393200"/>
            <a:ext cx="11521785" cy="5106212"/>
          </a:xfrm>
        </p:spPr>
        <p:txBody>
          <a:bodyPr/>
          <a:lstStyle>
            <a:lvl1pPr marL="342907" indent="-342907">
              <a:buClr>
                <a:schemeClr val="accent1"/>
              </a:buClr>
              <a:buFont typeface="Arial" panose="020B0604020202020204" pitchFamily="34" charset="0"/>
              <a:buChar char="•"/>
              <a:defRPr/>
            </a:lvl1pPr>
            <a:lvl2pPr marL="457229" indent="-257180">
              <a:buClr>
                <a:schemeClr val="accent2"/>
              </a:buClr>
              <a:buFont typeface="Arial" panose="020B0604020202020204" pitchFamily="34" charset="0"/>
              <a:buChar char="•"/>
              <a:defRPr/>
            </a:lvl2pPr>
            <a:lvl3pPr marL="606101" indent="-200048">
              <a:buClr>
                <a:schemeClr val="accent3"/>
              </a:buClr>
              <a:buFont typeface="Arial" panose="020B0604020202020204" pitchFamily="34" charset="0"/>
              <a:buChar char="•"/>
              <a:defRPr/>
            </a:lvl3pPr>
            <a:lvl4pPr marL="863281" indent="-257180">
              <a:buClr>
                <a:schemeClr val="accent4"/>
              </a:buClr>
              <a:buFont typeface="Arial" panose="020B0604020202020204" pitchFamily="34" charset="0"/>
              <a:buChar char="•"/>
              <a:defRPr/>
            </a:lvl4pPr>
            <a:lvl5pPr marL="1005008" indent="-198858">
              <a:buClr>
                <a:schemeClr val="accent5"/>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334802" y="334803"/>
            <a:ext cx="11521785" cy="304391"/>
          </a:xfrm>
        </p:spPr>
        <p:txBody>
          <a:bodyPr/>
          <a:lstStyle>
            <a:lvl1pPr>
              <a:defRPr>
                <a:solidFill>
                  <a:schemeClr val="accent1"/>
                </a:solidFill>
              </a:defRPr>
            </a:lvl1pPr>
          </a:lstStyle>
          <a:p>
            <a:r>
              <a:rPr lang="en-US" dirty="0"/>
              <a:t>Standard Slide - Click to change</a:t>
            </a:r>
            <a:endParaRPr lang="en-GB" dirty="0"/>
          </a:p>
        </p:txBody>
      </p:sp>
      <p:sp>
        <p:nvSpPr>
          <p:cNvPr id="10" name="Text Placeholder 3"/>
          <p:cNvSpPr>
            <a:spLocks noGrp="1"/>
          </p:cNvSpPr>
          <p:nvPr>
            <p:ph type="body" sz="quarter" idx="10" hasCustomPrompt="1"/>
          </p:nvPr>
        </p:nvSpPr>
        <p:spPr>
          <a:xfrm>
            <a:off x="334802" y="681550"/>
            <a:ext cx="11521785"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
        <p:nvSpPr>
          <p:cNvPr id="2" name="Footer Placeholder 1">
            <a:extLst>
              <a:ext uri="{FF2B5EF4-FFF2-40B4-BE49-F238E27FC236}">
                <a16:creationId xmlns:a16="http://schemas.microsoft.com/office/drawing/2014/main" id="{5B923501-64EF-459E-A28A-5619FE62C6F6}"/>
              </a:ext>
            </a:extLst>
          </p:cNvPr>
          <p:cNvSpPr>
            <a:spLocks noGrp="1"/>
          </p:cNvSpPr>
          <p:nvPr>
            <p:ph type="ftr" sz="quarter" idx="11"/>
          </p:nvPr>
        </p:nvSpPr>
        <p:spPr/>
        <p:txBody>
          <a:bodyPr/>
          <a:lstStyle/>
          <a:p>
            <a:r>
              <a:rPr lang="en-GB"/>
              <a:t>Title goes here</a:t>
            </a:r>
            <a:endParaRPr lang="en-GB" dirty="0"/>
          </a:p>
        </p:txBody>
      </p:sp>
      <p:sp>
        <p:nvSpPr>
          <p:cNvPr id="4" name="Slide Number Placeholder 3">
            <a:extLst>
              <a:ext uri="{FF2B5EF4-FFF2-40B4-BE49-F238E27FC236}">
                <a16:creationId xmlns:a16="http://schemas.microsoft.com/office/drawing/2014/main" id="{BFD95AFB-0537-40E7-806C-410A215483AD}"/>
              </a:ext>
            </a:extLst>
          </p:cNvPr>
          <p:cNvSpPr>
            <a:spLocks noGrp="1"/>
          </p:cNvSpPr>
          <p:nvPr>
            <p:ph type="sldNum" sz="quarter" idx="12"/>
          </p:nvPr>
        </p:nvSpPr>
        <p:spPr/>
        <p:txBody>
          <a:bodyPr/>
          <a:lstStyle/>
          <a:p>
            <a:r>
              <a:rPr lang="en-GB"/>
              <a:t>- </a:t>
            </a:r>
            <a:fld id="{C05884CA-5403-4569-B873-2F7B596D59BB}" type="slidenum">
              <a:rPr lang="en-GB" smtClean="0"/>
              <a:pPr/>
              <a:t>‹#›</a:t>
            </a:fld>
            <a:r>
              <a:rPr lang="en-GB"/>
              <a:t> -</a:t>
            </a:r>
            <a:endParaRPr lang="en-GB" dirty="0"/>
          </a:p>
        </p:txBody>
      </p:sp>
    </p:spTree>
    <p:extLst>
      <p:ext uri="{BB962C8B-B14F-4D97-AF65-F5344CB8AC3E}">
        <p14:creationId xmlns:p14="http://schemas.microsoft.com/office/powerpoint/2010/main" val="9554545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Large Tex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05" y="1393204"/>
            <a:ext cx="11522236" cy="5124141"/>
          </a:xfrm>
        </p:spPr>
        <p:txBody>
          <a:bodyPr/>
          <a:lstStyle>
            <a:lvl1pPr marL="200048" indent="-200048">
              <a:lnSpc>
                <a:spcPct val="100000"/>
              </a:lnSpc>
              <a:spcBef>
                <a:spcPts val="0"/>
              </a:spcBef>
              <a:spcAft>
                <a:spcPts val="900"/>
              </a:spcAft>
              <a:buClr>
                <a:schemeClr val="accent1"/>
              </a:buClr>
              <a:buFont typeface="Arial" panose="020B0604020202020204" pitchFamily="34" charset="0"/>
              <a:buChar char="•"/>
              <a:defRPr sz="2550">
                <a:solidFill>
                  <a:schemeClr val="tx1">
                    <a:lumMod val="50000"/>
                    <a:lumOff val="50000"/>
                  </a:schemeClr>
                </a:solidFill>
              </a:defRPr>
            </a:lvl1pPr>
            <a:lvl2pPr marL="472735" indent="-272686">
              <a:lnSpc>
                <a:spcPct val="100000"/>
              </a:lnSpc>
              <a:spcBef>
                <a:spcPts val="0"/>
              </a:spcBef>
              <a:spcAft>
                <a:spcPts val="900"/>
              </a:spcAft>
              <a:buClr>
                <a:schemeClr val="accent2"/>
              </a:buClr>
              <a:buFont typeface="Arial" panose="020B0604020202020204" pitchFamily="34" charset="0"/>
              <a:buChar char="•"/>
              <a:defRPr sz="2550">
                <a:solidFill>
                  <a:schemeClr val="tx1">
                    <a:lumMod val="50000"/>
                    <a:lumOff val="50000"/>
                  </a:schemeClr>
                </a:solidFill>
              </a:defRPr>
            </a:lvl2pPr>
            <a:lvl3pPr marL="739467" indent="-266732">
              <a:lnSpc>
                <a:spcPct val="100000"/>
              </a:lnSpc>
              <a:spcBef>
                <a:spcPts val="0"/>
              </a:spcBef>
              <a:spcAft>
                <a:spcPts val="900"/>
              </a:spcAft>
              <a:buClr>
                <a:schemeClr val="accent3"/>
              </a:buClr>
              <a:buFont typeface="Arial" panose="020B0604020202020204" pitchFamily="34" charset="0"/>
              <a:buChar char="•"/>
              <a:defRPr sz="2400">
                <a:solidFill>
                  <a:schemeClr val="tx1">
                    <a:lumMod val="50000"/>
                    <a:lumOff val="50000"/>
                  </a:schemeClr>
                </a:solidFill>
              </a:defRPr>
            </a:lvl3pPr>
            <a:lvl4pPr marL="1078834" indent="-339369">
              <a:lnSpc>
                <a:spcPct val="100000"/>
              </a:lnSpc>
              <a:spcBef>
                <a:spcPts val="0"/>
              </a:spcBef>
              <a:spcAft>
                <a:spcPts val="900"/>
              </a:spcAft>
              <a:buClr>
                <a:schemeClr val="accent4"/>
              </a:buClr>
              <a:buFont typeface="Arial" panose="020B0604020202020204" pitchFamily="34" charset="0"/>
              <a:buChar char="•"/>
              <a:defRPr sz="2100">
                <a:solidFill>
                  <a:schemeClr val="tx1">
                    <a:lumMod val="50000"/>
                    <a:lumOff val="50000"/>
                  </a:schemeClr>
                </a:solidFill>
              </a:defRPr>
            </a:lvl4pPr>
            <a:lvl5pPr marL="1345566" indent="-266732">
              <a:lnSpc>
                <a:spcPct val="100000"/>
              </a:lnSpc>
              <a:spcBef>
                <a:spcPts val="0"/>
              </a:spcBef>
              <a:spcAft>
                <a:spcPts val="900"/>
              </a:spcAft>
              <a:buClr>
                <a:schemeClr val="accent5"/>
              </a:buClr>
              <a:buFont typeface="Arial" panose="020B0604020202020204" pitchFamily="34" charset="0"/>
              <a:buChar char="•"/>
              <a:defRPr sz="2100">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334802" y="334803"/>
            <a:ext cx="11521785" cy="304391"/>
          </a:xfrm>
        </p:spPr>
        <p:txBody>
          <a:bodyPr/>
          <a:lstStyle>
            <a:lvl1pPr>
              <a:defRPr baseline="0">
                <a:solidFill>
                  <a:schemeClr val="accent1"/>
                </a:solidFill>
              </a:defRPr>
            </a:lvl1pPr>
          </a:lstStyle>
          <a:p>
            <a:r>
              <a:rPr lang="en-US" dirty="0"/>
              <a:t>Standard Slide with large text - Click to change</a:t>
            </a:r>
            <a:endParaRPr lang="en-GB" dirty="0"/>
          </a:p>
        </p:txBody>
      </p:sp>
      <p:sp>
        <p:nvSpPr>
          <p:cNvPr id="12"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4" name="Text Placeholder 3"/>
          <p:cNvSpPr>
            <a:spLocks noGrp="1"/>
          </p:cNvSpPr>
          <p:nvPr>
            <p:ph type="body" sz="quarter" idx="10" hasCustomPrompt="1"/>
          </p:nvPr>
        </p:nvSpPr>
        <p:spPr>
          <a:xfrm>
            <a:off x="334802" y="681550"/>
            <a:ext cx="11521785"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
        <p:nvSpPr>
          <p:cNvPr id="2" name="Footer Placeholder 1">
            <a:extLst>
              <a:ext uri="{FF2B5EF4-FFF2-40B4-BE49-F238E27FC236}">
                <a16:creationId xmlns:a16="http://schemas.microsoft.com/office/drawing/2014/main" id="{21D407B3-BE8D-49EF-8CF1-3EF7E70D2547}"/>
              </a:ext>
            </a:extLst>
          </p:cNvPr>
          <p:cNvSpPr>
            <a:spLocks noGrp="1"/>
          </p:cNvSpPr>
          <p:nvPr>
            <p:ph type="ftr" sz="quarter" idx="11"/>
          </p:nvPr>
        </p:nvSpPr>
        <p:spPr/>
        <p:txBody>
          <a:bodyPr/>
          <a:lstStyle/>
          <a:p>
            <a:r>
              <a:rPr lang="en-GB"/>
              <a:t>Title goes here</a:t>
            </a:r>
            <a:endParaRPr lang="en-GB" dirty="0"/>
          </a:p>
        </p:txBody>
      </p:sp>
    </p:spTree>
    <p:extLst>
      <p:ext uri="{BB962C8B-B14F-4D97-AF65-F5344CB8AC3E}">
        <p14:creationId xmlns:p14="http://schemas.microsoft.com/office/powerpoint/2010/main" val="28151694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2 Column 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Two column slide with divider and smaller text - Click to edit</a:t>
            </a:r>
            <a:endParaRPr lang="en-GB" dirty="0"/>
          </a:p>
        </p:txBody>
      </p:sp>
      <p:cxnSp>
        <p:nvCxnSpPr>
          <p:cNvPr id="14" name="Straight Connector 13"/>
          <p:cNvCxnSpPr/>
          <p:nvPr userDrawn="1"/>
        </p:nvCxnSpPr>
        <p:spPr>
          <a:xfrm>
            <a:off x="6096000" y="1649506"/>
            <a:ext cx="0" cy="478618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8"/>
          <p:cNvSpPr>
            <a:spLocks noGrp="1"/>
          </p:cNvSpPr>
          <p:nvPr>
            <p:ph type="body" sz="quarter" idx="18"/>
          </p:nvPr>
        </p:nvSpPr>
        <p:spPr>
          <a:xfrm>
            <a:off x="334806" y="1630626"/>
            <a:ext cx="5319721" cy="4806039"/>
          </a:xfrm>
        </p:spPr>
        <p:txBody>
          <a:bodyPr/>
          <a:lstStyle>
            <a:lvl1pPr marL="128591" indent="-128591">
              <a:spcAft>
                <a:spcPts val="451"/>
              </a:spcAft>
              <a:buFont typeface="Arial" panose="020B0604020202020204" pitchFamily="34" charset="0"/>
              <a:buChar char="•"/>
              <a:defRPr sz="825">
                <a:solidFill>
                  <a:schemeClr val="tx1"/>
                </a:solidFill>
              </a:defRPr>
            </a:lvl1pPr>
            <a:lvl2pPr marL="133368" indent="-133368">
              <a:spcAft>
                <a:spcPts val="451"/>
              </a:spcAft>
              <a:buClr>
                <a:schemeClr val="accent1"/>
              </a:buClr>
              <a:buFont typeface="Arial" panose="020B0604020202020204" pitchFamily="34" charset="0"/>
              <a:buChar char="•"/>
              <a:defRPr sz="825"/>
            </a:lvl2pPr>
            <a:lvl3pPr marL="261955" indent="-128591">
              <a:spcAft>
                <a:spcPts val="451"/>
              </a:spcAft>
              <a:buClr>
                <a:schemeClr val="accent2"/>
              </a:buClr>
              <a:buFont typeface="Arial" panose="020B0604020202020204" pitchFamily="34" charset="0"/>
              <a:buChar char="•"/>
              <a:defRPr sz="825"/>
            </a:lvl3pPr>
            <a:lvl4pPr marL="395322" indent="-128591">
              <a:spcAft>
                <a:spcPts val="451"/>
              </a:spcAft>
              <a:buClr>
                <a:schemeClr val="accent3"/>
              </a:buClr>
              <a:buFont typeface="Arial" panose="020B0604020202020204" pitchFamily="34" charset="0"/>
              <a:buChar char="•"/>
              <a:defRPr sz="750"/>
            </a:lvl4pPr>
            <a:lvl5pPr marL="534641" indent="-128591">
              <a:spcAft>
                <a:spcPts val="451"/>
              </a:spcAft>
              <a:buClr>
                <a:schemeClr val="accent4"/>
              </a:buClr>
              <a:buFont typeface="Arial" panose="020B0604020202020204" pitchFamily="34" charset="0"/>
              <a:buChar char="•"/>
              <a:defRPr sz="750"/>
            </a:lvl5pPr>
            <a:lvl6pPr marL="672716" indent="-134544" defTabSz="716771">
              <a:buClr>
                <a:schemeClr val="accent5"/>
              </a:buClr>
              <a:defRPr sz="7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8"/>
          <p:cNvSpPr>
            <a:spLocks noGrp="1"/>
          </p:cNvSpPr>
          <p:nvPr>
            <p:ph type="body" sz="quarter" idx="19"/>
          </p:nvPr>
        </p:nvSpPr>
        <p:spPr>
          <a:xfrm>
            <a:off x="6537321" y="1630626"/>
            <a:ext cx="5319721" cy="4806039"/>
          </a:xfrm>
        </p:spPr>
        <p:txBody>
          <a:bodyPr/>
          <a:lstStyle>
            <a:lvl1pPr marL="128591" indent="-128591">
              <a:spcAft>
                <a:spcPts val="451"/>
              </a:spcAft>
              <a:buFont typeface="Arial" panose="020B0604020202020204" pitchFamily="34" charset="0"/>
              <a:buChar char="•"/>
              <a:defRPr sz="825">
                <a:solidFill>
                  <a:schemeClr val="tx1"/>
                </a:solidFill>
              </a:defRPr>
            </a:lvl1pPr>
            <a:lvl2pPr marL="133368" indent="-133368">
              <a:spcAft>
                <a:spcPts val="451"/>
              </a:spcAft>
              <a:buClr>
                <a:schemeClr val="accent1"/>
              </a:buClr>
              <a:buFont typeface="Arial" panose="020B0604020202020204" pitchFamily="34" charset="0"/>
              <a:buChar char="•"/>
              <a:defRPr sz="825"/>
            </a:lvl2pPr>
            <a:lvl3pPr marL="266732" indent="-133368">
              <a:spcAft>
                <a:spcPts val="451"/>
              </a:spcAft>
              <a:buClr>
                <a:schemeClr val="accent2"/>
              </a:buClr>
              <a:buFont typeface="Arial" panose="020B0604020202020204" pitchFamily="34" charset="0"/>
              <a:buChar char="•"/>
              <a:defRPr sz="825"/>
            </a:lvl3pPr>
            <a:lvl4pPr marL="395322" indent="-128591">
              <a:spcAft>
                <a:spcPts val="451"/>
              </a:spcAft>
              <a:buClr>
                <a:schemeClr val="accent3"/>
              </a:buClr>
              <a:buFont typeface="Arial" panose="020B0604020202020204" pitchFamily="34" charset="0"/>
              <a:buChar char="•"/>
              <a:defRPr sz="750"/>
            </a:lvl4pPr>
            <a:lvl5pPr marL="534641" indent="-128591">
              <a:spcAft>
                <a:spcPts val="451"/>
              </a:spcAft>
              <a:buClr>
                <a:schemeClr val="accent4"/>
              </a:buClr>
              <a:buFont typeface="Arial" panose="020B0604020202020204" pitchFamily="34" charset="0"/>
              <a:buChar char="•"/>
              <a:defRPr sz="750"/>
            </a:lvl5pPr>
            <a:lvl6pPr marL="672716" indent="-134544" defTabSz="716771">
              <a:buClr>
                <a:schemeClr val="accent5"/>
              </a:buClr>
              <a:defRPr sz="75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13" name="Text Placeholder 3"/>
          <p:cNvSpPr>
            <a:spLocks noGrp="1"/>
          </p:cNvSpPr>
          <p:nvPr>
            <p:ph type="body" sz="quarter" idx="10" hasCustomPrompt="1"/>
          </p:nvPr>
        </p:nvSpPr>
        <p:spPr>
          <a:xfrm>
            <a:off x="334802" y="681550"/>
            <a:ext cx="11521785"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
        <p:nvSpPr>
          <p:cNvPr id="3" name="Footer Placeholder 2">
            <a:extLst>
              <a:ext uri="{FF2B5EF4-FFF2-40B4-BE49-F238E27FC236}">
                <a16:creationId xmlns:a16="http://schemas.microsoft.com/office/drawing/2014/main" id="{58EDC0A5-C3E7-4E39-B8FE-AC201C54542D}"/>
              </a:ext>
            </a:extLst>
          </p:cNvPr>
          <p:cNvSpPr>
            <a:spLocks noGrp="1"/>
          </p:cNvSpPr>
          <p:nvPr>
            <p:ph type="ftr" sz="quarter" idx="20"/>
          </p:nvPr>
        </p:nvSpPr>
        <p:spPr/>
        <p:txBody>
          <a:bodyPr/>
          <a:lstStyle/>
          <a:p>
            <a:r>
              <a:rPr lang="en-GB"/>
              <a:t>Title goes here</a:t>
            </a:r>
            <a:endParaRPr lang="en-GB" dirty="0"/>
          </a:p>
        </p:txBody>
      </p:sp>
    </p:spTree>
    <p:extLst>
      <p:ext uri="{BB962C8B-B14F-4D97-AF65-F5344CB8AC3E}">
        <p14:creationId xmlns:p14="http://schemas.microsoft.com/office/powerpoint/2010/main" val="4358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DC97FB-E0FA-48E9-A8CE-1882F9EAFE4B}"/>
              </a:ext>
            </a:extLst>
          </p:cNvPr>
          <p:cNvSpPr>
            <a:spLocks noGrp="1"/>
          </p:cNvSpPr>
          <p:nvPr>
            <p:ph type="dt" sz="half" idx="10"/>
          </p:nvPr>
        </p:nvSpPr>
        <p:spPr/>
        <p:txBody>
          <a:bodyPr/>
          <a:lstStyle/>
          <a:p>
            <a:fld id="{0123B76C-15C2-42D8-BD3C-1BC4C31CA14E}" type="datetimeFigureOut">
              <a:rPr lang="en-GB" smtClean="0"/>
              <a:pPr/>
              <a:t>19/04/2023</a:t>
            </a:fld>
            <a:endParaRPr lang="en-GB" dirty="0"/>
          </a:p>
        </p:txBody>
      </p:sp>
      <p:sp>
        <p:nvSpPr>
          <p:cNvPr id="3" name="Footer Placeholder 2">
            <a:extLst>
              <a:ext uri="{FF2B5EF4-FFF2-40B4-BE49-F238E27FC236}">
                <a16:creationId xmlns:a16="http://schemas.microsoft.com/office/drawing/2014/main" id="{346B64E2-5C44-41B1-8D09-A9B8099B3DA3}"/>
              </a:ext>
            </a:extLst>
          </p:cNvPr>
          <p:cNvSpPr>
            <a:spLocks noGrp="1"/>
          </p:cNvSpPr>
          <p:nvPr>
            <p:ph type="ftr" sz="quarter" idx="11"/>
          </p:nvPr>
        </p:nvSpPr>
        <p:spPr/>
        <p:txBody>
          <a:bodyPr/>
          <a:lstStyle/>
          <a:p>
            <a:r>
              <a:rPr lang="en-GB"/>
              <a:t>CDI presentation template</a:t>
            </a:r>
            <a:endParaRPr lang="en-GB" dirty="0"/>
          </a:p>
        </p:txBody>
      </p:sp>
      <p:sp>
        <p:nvSpPr>
          <p:cNvPr id="4" name="Slide Number Placeholder 3">
            <a:extLst>
              <a:ext uri="{FF2B5EF4-FFF2-40B4-BE49-F238E27FC236}">
                <a16:creationId xmlns:a16="http://schemas.microsoft.com/office/drawing/2014/main" id="{048BA85E-82C4-496D-8A0B-335B1B0DF473}"/>
              </a:ext>
            </a:extLst>
          </p:cNvPr>
          <p:cNvSpPr>
            <a:spLocks noGrp="1"/>
          </p:cNvSpPr>
          <p:nvPr>
            <p:ph type="sldNum" sz="quarter" idx="12"/>
          </p:nvPr>
        </p:nvSpPr>
        <p:spPr/>
        <p:txBody>
          <a:bodyPr/>
          <a:lstStyle/>
          <a:p>
            <a:fld id="{D2616AC0-6DFF-4787-BB94-B90A4656C38E}" type="slidenum">
              <a:rPr lang="en-GB" smtClean="0"/>
              <a:pPr/>
              <a:t>‹#›</a:t>
            </a:fld>
            <a:endParaRPr lang="en-GB" dirty="0"/>
          </a:p>
        </p:txBody>
      </p:sp>
      <p:sp>
        <p:nvSpPr>
          <p:cNvPr id="5" name="Rectangle 4">
            <a:extLst>
              <a:ext uri="{FF2B5EF4-FFF2-40B4-BE49-F238E27FC236}">
                <a16:creationId xmlns:a16="http://schemas.microsoft.com/office/drawing/2014/main" id="{F80FBFC7-B5C9-45FE-A613-EA507FFC5CDC}"/>
              </a:ext>
            </a:extLst>
          </p:cNvPr>
          <p:cNvSpPr/>
          <p:nvPr userDrawn="1"/>
        </p:nvSpPr>
        <p:spPr>
          <a:xfrm>
            <a:off x="0" y="6261100"/>
            <a:ext cx="12192000" cy="596900"/>
          </a:xfrm>
          <a:prstGeom prst="rect">
            <a:avLst/>
          </a:prstGeom>
          <a:solidFill>
            <a:srgbClr val="8E9300"/>
          </a:solidFill>
          <a:ln>
            <a:solidFill>
              <a:srgbClr val="8E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34A9B97-DDE9-4697-BF71-48609F941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5400" y="365127"/>
            <a:ext cx="1479688" cy="886849"/>
          </a:xfrm>
          <a:prstGeom prst="rect">
            <a:avLst/>
          </a:prstGeom>
        </p:spPr>
      </p:pic>
    </p:spTree>
    <p:extLst>
      <p:ext uri="{BB962C8B-B14F-4D97-AF65-F5344CB8AC3E}">
        <p14:creationId xmlns:p14="http://schemas.microsoft.com/office/powerpoint/2010/main" val="38506322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7" name="Picture Placeholder 6"/>
          <p:cNvSpPr>
            <a:spLocks noGrp="1"/>
          </p:cNvSpPr>
          <p:nvPr>
            <p:ph type="pic" sz="quarter" idx="14"/>
          </p:nvPr>
        </p:nvSpPr>
        <p:spPr>
          <a:xfrm>
            <a:off x="334965" y="1649505"/>
            <a:ext cx="11522076" cy="4814048"/>
          </a:xfrm>
        </p:spPr>
        <p:txBody>
          <a:bodyPr/>
          <a:lstStyle>
            <a:lvl1pPr marL="257180" indent="-257180">
              <a:buClr>
                <a:schemeClr val="accent1"/>
              </a:buClr>
              <a:buFont typeface="Arial" panose="020B0604020202020204" pitchFamily="34" charset="0"/>
              <a:buChar char="•"/>
              <a:defRPr/>
            </a:lvl1pPr>
            <a:lvl2pPr marL="457229" indent="-257180">
              <a:buClr>
                <a:schemeClr val="accent1"/>
              </a:buClr>
              <a:buFont typeface="Arial" panose="020B0604020202020204" pitchFamily="34" charset="0"/>
              <a:buChar char="•"/>
              <a:defRPr/>
            </a:lvl2pPr>
            <a:lvl3pPr marL="663233" indent="-257180">
              <a:buClr>
                <a:schemeClr val="accent2"/>
              </a:buClr>
              <a:buFont typeface="Arial" panose="020B0604020202020204" pitchFamily="34" charset="0"/>
              <a:buChar char="•"/>
              <a:defRPr/>
            </a:lvl3pPr>
            <a:lvl4pPr marL="863281" indent="-257180">
              <a:buClr>
                <a:schemeClr val="accent4"/>
              </a:buClr>
              <a:buFont typeface="Arial" panose="020B0604020202020204" pitchFamily="34" charset="0"/>
              <a:buChar char="•"/>
              <a:defRPr/>
            </a:lvl4pPr>
            <a:lvl5pPr marL="806149" indent="0">
              <a:buClr>
                <a:schemeClr val="accent5"/>
              </a:buClr>
              <a:buFont typeface="Arial" panose="020B0604020202020204" pitchFamily="34" charset="0"/>
              <a:buNone/>
              <a:defRPr/>
            </a:lvl5pPr>
          </a:lstStyle>
          <a:p>
            <a:r>
              <a:rPr lang="en-US"/>
              <a:t>Click icon to add picture</a:t>
            </a:r>
            <a:endParaRPr lang="en-GB" dirty="0"/>
          </a:p>
        </p:txBody>
      </p:sp>
      <p:sp>
        <p:nvSpPr>
          <p:cNvPr id="15"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11" name="Text Placeholder 3"/>
          <p:cNvSpPr>
            <a:spLocks noGrp="1"/>
          </p:cNvSpPr>
          <p:nvPr>
            <p:ph type="body" sz="quarter" idx="10" hasCustomPrompt="1"/>
          </p:nvPr>
        </p:nvSpPr>
        <p:spPr>
          <a:xfrm>
            <a:off x="334802" y="681550"/>
            <a:ext cx="11521785"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
        <p:nvSpPr>
          <p:cNvPr id="3" name="Footer Placeholder 2">
            <a:extLst>
              <a:ext uri="{FF2B5EF4-FFF2-40B4-BE49-F238E27FC236}">
                <a16:creationId xmlns:a16="http://schemas.microsoft.com/office/drawing/2014/main" id="{762B839B-7C75-447E-BC77-1B0CD8396A4E}"/>
              </a:ext>
            </a:extLst>
          </p:cNvPr>
          <p:cNvSpPr>
            <a:spLocks noGrp="1"/>
          </p:cNvSpPr>
          <p:nvPr>
            <p:ph type="ftr" sz="quarter" idx="15"/>
          </p:nvPr>
        </p:nvSpPr>
        <p:spPr/>
        <p:txBody>
          <a:bodyPr/>
          <a:lstStyle/>
          <a:p>
            <a:r>
              <a:rPr lang="en-GB"/>
              <a:t>Title goes here</a:t>
            </a:r>
            <a:endParaRPr lang="en-GB" dirty="0"/>
          </a:p>
        </p:txBody>
      </p:sp>
    </p:spTree>
    <p:extLst>
      <p:ext uri="{BB962C8B-B14F-4D97-AF65-F5344CB8AC3E}">
        <p14:creationId xmlns:p14="http://schemas.microsoft.com/office/powerpoint/2010/main" val="3542479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able Placeholder 6"/>
          <p:cNvSpPr>
            <a:spLocks noGrp="1"/>
          </p:cNvSpPr>
          <p:nvPr>
            <p:ph type="tbl" sz="quarter" idx="14"/>
          </p:nvPr>
        </p:nvSpPr>
        <p:spPr>
          <a:xfrm>
            <a:off x="334117" y="1344612"/>
            <a:ext cx="11523785" cy="5101011"/>
          </a:xfrm>
        </p:spPr>
        <p:txBody>
          <a:bodyPr anchor="t"/>
          <a:lstStyle>
            <a:lvl1pPr marL="0" indent="0" algn="l">
              <a:buNone/>
              <a:defRPr/>
            </a:lvl1pPr>
          </a:lstStyle>
          <a:p>
            <a:r>
              <a:rPr lang="en-US"/>
              <a:t>Click icon to add table</a:t>
            </a:r>
            <a:endParaRPr lang="en-AU" dirty="0"/>
          </a:p>
        </p:txBody>
      </p:sp>
      <p:sp>
        <p:nvSpPr>
          <p:cNvPr id="10"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11" name="Text Placeholder 3"/>
          <p:cNvSpPr>
            <a:spLocks noGrp="1"/>
          </p:cNvSpPr>
          <p:nvPr>
            <p:ph type="body" sz="quarter" idx="10" hasCustomPrompt="1"/>
          </p:nvPr>
        </p:nvSpPr>
        <p:spPr>
          <a:xfrm>
            <a:off x="334802" y="681550"/>
            <a:ext cx="11521785"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
        <p:nvSpPr>
          <p:cNvPr id="3" name="Footer Placeholder 2">
            <a:extLst>
              <a:ext uri="{FF2B5EF4-FFF2-40B4-BE49-F238E27FC236}">
                <a16:creationId xmlns:a16="http://schemas.microsoft.com/office/drawing/2014/main" id="{7C995E4D-1AC5-4867-A713-B2559263DA1C}"/>
              </a:ext>
            </a:extLst>
          </p:cNvPr>
          <p:cNvSpPr>
            <a:spLocks noGrp="1"/>
          </p:cNvSpPr>
          <p:nvPr>
            <p:ph type="ftr" sz="quarter" idx="15"/>
          </p:nvPr>
        </p:nvSpPr>
        <p:spPr/>
        <p:txBody>
          <a:bodyPr/>
          <a:lstStyle/>
          <a:p>
            <a:r>
              <a:rPr lang="en-GB"/>
              <a:t>Title goes here</a:t>
            </a:r>
            <a:endParaRPr lang="en-GB" dirty="0"/>
          </a:p>
        </p:txBody>
      </p:sp>
    </p:spTree>
    <p:extLst>
      <p:ext uri="{BB962C8B-B14F-4D97-AF65-F5344CB8AC3E}">
        <p14:creationId xmlns:p14="http://schemas.microsoft.com/office/powerpoint/2010/main" val="867740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6" name="Text Placeholder 15"/>
          <p:cNvSpPr>
            <a:spLocks noGrp="1"/>
          </p:cNvSpPr>
          <p:nvPr>
            <p:ph type="body" sz="quarter" idx="19"/>
          </p:nvPr>
        </p:nvSpPr>
        <p:spPr>
          <a:xfrm>
            <a:off x="485475" y="2420471"/>
            <a:ext cx="2438400" cy="4043082"/>
          </a:xfrm>
        </p:spPr>
        <p:txBody>
          <a:bodyPr/>
          <a:lstStyle>
            <a:lvl1pPr marL="134544" indent="-134544">
              <a:spcAft>
                <a:spcPts val="450"/>
              </a:spcAft>
              <a:defRPr sz="750"/>
            </a:lvl1pPr>
            <a:lvl2pPr marL="269087" indent="-134544">
              <a:spcAft>
                <a:spcPts val="450"/>
              </a:spcAft>
              <a:defRPr sz="750"/>
            </a:lvl2pPr>
            <a:lvl3pPr marL="403630" indent="-122638">
              <a:spcAft>
                <a:spcPts val="450"/>
              </a:spcAft>
              <a:defRPr sz="675"/>
            </a:lvl3pPr>
            <a:lvl4pPr marL="538173" indent="-122638">
              <a:spcAft>
                <a:spcPts val="450"/>
              </a:spcAft>
              <a:defRPr sz="675"/>
            </a:lvl4pPr>
            <a:lvl5pPr marL="672716" indent="-134544">
              <a:spcAft>
                <a:spcPts val="450"/>
              </a:spcAft>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15"/>
          <p:cNvSpPr>
            <a:spLocks noGrp="1"/>
          </p:cNvSpPr>
          <p:nvPr>
            <p:ph type="body" sz="quarter" idx="20"/>
          </p:nvPr>
        </p:nvSpPr>
        <p:spPr>
          <a:xfrm>
            <a:off x="3210745" y="2420471"/>
            <a:ext cx="2438400" cy="4043082"/>
          </a:xfrm>
        </p:spPr>
        <p:txBody>
          <a:bodyPr/>
          <a:lstStyle>
            <a:lvl1pPr marL="134544" indent="-134544">
              <a:spcAft>
                <a:spcPts val="450"/>
              </a:spcAft>
              <a:defRPr sz="750"/>
            </a:lvl1pPr>
            <a:lvl2pPr marL="269087" indent="-134544">
              <a:spcAft>
                <a:spcPts val="450"/>
              </a:spcAft>
              <a:defRPr sz="750"/>
            </a:lvl2pPr>
            <a:lvl3pPr marL="403630" indent="-122638">
              <a:spcAft>
                <a:spcPts val="450"/>
              </a:spcAft>
              <a:defRPr sz="675"/>
            </a:lvl3pPr>
            <a:lvl4pPr marL="538173" indent="-122638">
              <a:spcAft>
                <a:spcPts val="450"/>
              </a:spcAft>
              <a:defRPr sz="675"/>
            </a:lvl4pPr>
            <a:lvl5pPr marL="672716" indent="-134544">
              <a:spcAft>
                <a:spcPts val="450"/>
              </a:spcAft>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 Placeholder 15"/>
          <p:cNvSpPr>
            <a:spLocks noGrp="1"/>
          </p:cNvSpPr>
          <p:nvPr>
            <p:ph type="body" sz="quarter" idx="21"/>
          </p:nvPr>
        </p:nvSpPr>
        <p:spPr>
          <a:xfrm>
            <a:off x="5936015" y="2420471"/>
            <a:ext cx="2438400" cy="4043082"/>
          </a:xfrm>
        </p:spPr>
        <p:txBody>
          <a:bodyPr/>
          <a:lstStyle>
            <a:lvl1pPr marL="134544" indent="-134544">
              <a:spcAft>
                <a:spcPts val="450"/>
              </a:spcAft>
              <a:defRPr sz="750"/>
            </a:lvl1pPr>
            <a:lvl2pPr marL="269087" indent="-134544">
              <a:spcAft>
                <a:spcPts val="450"/>
              </a:spcAft>
              <a:defRPr sz="750"/>
            </a:lvl2pPr>
            <a:lvl3pPr marL="403630" indent="-122638">
              <a:spcAft>
                <a:spcPts val="450"/>
              </a:spcAft>
              <a:defRPr sz="675"/>
            </a:lvl3pPr>
            <a:lvl4pPr marL="538173" indent="-122638">
              <a:spcAft>
                <a:spcPts val="450"/>
              </a:spcAft>
              <a:defRPr sz="675"/>
            </a:lvl4pPr>
            <a:lvl5pPr marL="672716" indent="-134544">
              <a:spcAft>
                <a:spcPts val="450"/>
              </a:spcAft>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15"/>
          <p:cNvSpPr>
            <a:spLocks noGrp="1"/>
          </p:cNvSpPr>
          <p:nvPr>
            <p:ph type="body" sz="quarter" idx="22"/>
          </p:nvPr>
        </p:nvSpPr>
        <p:spPr>
          <a:xfrm>
            <a:off x="8661285" y="2420471"/>
            <a:ext cx="2438400" cy="4043082"/>
          </a:xfrm>
        </p:spPr>
        <p:txBody>
          <a:bodyPr/>
          <a:lstStyle>
            <a:lvl1pPr marL="134544" indent="-134544">
              <a:spcAft>
                <a:spcPts val="450"/>
              </a:spcAft>
              <a:defRPr sz="750"/>
            </a:lvl1pPr>
            <a:lvl2pPr marL="269087" indent="-134544">
              <a:spcAft>
                <a:spcPts val="450"/>
              </a:spcAft>
              <a:defRPr sz="750"/>
            </a:lvl2pPr>
            <a:lvl3pPr marL="403630" indent="-122638">
              <a:spcAft>
                <a:spcPts val="450"/>
              </a:spcAft>
              <a:defRPr sz="675"/>
            </a:lvl3pPr>
            <a:lvl4pPr marL="538173" indent="-122638">
              <a:spcAft>
                <a:spcPts val="450"/>
              </a:spcAft>
              <a:defRPr sz="675"/>
            </a:lvl4pPr>
            <a:lvl5pPr marL="672716" indent="-134544">
              <a:spcAft>
                <a:spcPts val="450"/>
              </a:spcAft>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SmartArt Placeholder 16"/>
          <p:cNvSpPr>
            <a:spLocks noGrp="1"/>
          </p:cNvSpPr>
          <p:nvPr>
            <p:ph type="dgm" sz="quarter" idx="23"/>
          </p:nvPr>
        </p:nvSpPr>
        <p:spPr>
          <a:xfrm>
            <a:off x="334801" y="815976"/>
            <a:ext cx="11522239" cy="1308660"/>
          </a:xfrm>
        </p:spPr>
        <p:txBody>
          <a:bodyPr/>
          <a:lstStyle/>
          <a:p>
            <a:r>
              <a:rPr lang="en-US"/>
              <a:t>Click icon to add SmartArt graphic</a:t>
            </a:r>
            <a:endParaRPr lang="en-AU" dirty="0"/>
          </a:p>
        </p:txBody>
      </p:sp>
      <p:sp>
        <p:nvSpPr>
          <p:cNvPr id="12"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3" name="Footer Placeholder 2">
            <a:extLst>
              <a:ext uri="{FF2B5EF4-FFF2-40B4-BE49-F238E27FC236}">
                <a16:creationId xmlns:a16="http://schemas.microsoft.com/office/drawing/2014/main" id="{C2FCDADD-6FB0-4DEA-B71C-4CC31C0A3550}"/>
              </a:ext>
            </a:extLst>
          </p:cNvPr>
          <p:cNvSpPr>
            <a:spLocks noGrp="1"/>
          </p:cNvSpPr>
          <p:nvPr>
            <p:ph type="ftr" sz="quarter" idx="24"/>
          </p:nvPr>
        </p:nvSpPr>
        <p:spPr/>
        <p:txBody>
          <a:bodyPr/>
          <a:lstStyle/>
          <a:p>
            <a:r>
              <a:rPr lang="en-GB"/>
              <a:t>Title goes here</a:t>
            </a:r>
            <a:endParaRPr lang="en-GB" dirty="0"/>
          </a:p>
        </p:txBody>
      </p:sp>
    </p:spTree>
    <p:extLst>
      <p:ext uri="{BB962C8B-B14F-4D97-AF65-F5344CB8AC3E}">
        <p14:creationId xmlns:p14="http://schemas.microsoft.com/office/powerpoint/2010/main" val="6260616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End Slide - Black">
    <p:bg>
      <p:bgPr>
        <a:solidFill>
          <a:schemeClr val="accent1"/>
        </a:solidFill>
        <a:effectLst/>
      </p:bgPr>
    </p:bg>
    <p:spTree>
      <p:nvGrpSpPr>
        <p:cNvPr id="1" name=""/>
        <p:cNvGrpSpPr/>
        <p:nvPr/>
      </p:nvGrpSpPr>
      <p:grpSpPr>
        <a:xfrm>
          <a:off x="0" y="0"/>
          <a:ext cx="0" cy="0"/>
          <a:chOff x="0" y="0"/>
          <a:chExt cx="0" cy="0"/>
        </a:xfrm>
      </p:grpSpPr>
      <p:sp>
        <p:nvSpPr>
          <p:cNvPr id="6" name="TextBox 5"/>
          <p:cNvSpPr txBox="1"/>
          <p:nvPr userDrawn="1"/>
        </p:nvSpPr>
        <p:spPr>
          <a:xfrm>
            <a:off x="334801" y="6510652"/>
            <a:ext cx="1360835" cy="92205"/>
          </a:xfrm>
          <a:prstGeom prst="rect">
            <a:avLst/>
          </a:prstGeom>
          <a:noFill/>
        </p:spPr>
        <p:txBody>
          <a:bodyPr wrap="square" lIns="0" tIns="0" rIns="0" bIns="0" rtlCol="0">
            <a:spAutoFit/>
          </a:bodyPr>
          <a:lstStyle/>
          <a:p>
            <a:r>
              <a:rPr lang="en-GB" sz="599" dirty="0">
                <a:solidFill>
                  <a:schemeClr val="bg1"/>
                </a:solidFill>
                <a:latin typeface="Arial" panose="020B0604020202020204" pitchFamily="34" charset="0"/>
                <a:cs typeface="Arial" panose="020B0604020202020204" pitchFamily="34" charset="0"/>
              </a:rPr>
              <a:t>© Palladium 2018</a:t>
            </a:r>
          </a:p>
        </p:txBody>
      </p:sp>
      <p:sp>
        <p:nvSpPr>
          <p:cNvPr id="8" name="Footer Placeholder 4"/>
          <p:cNvSpPr txBox="1">
            <a:spLocks/>
          </p:cNvSpPr>
          <p:nvPr userDrawn="1"/>
        </p:nvSpPr>
        <p:spPr>
          <a:xfrm>
            <a:off x="8475789" y="6510645"/>
            <a:ext cx="3303292" cy="347356"/>
          </a:xfrm>
          <a:prstGeom prst="rect">
            <a:avLst/>
          </a:prstGeom>
        </p:spPr>
        <p:txBody>
          <a:bodyPr vert="horz" lIns="0" tIns="0" rIns="0" bIns="0" rtlCol="0" anchor="t" anchorCtr="0">
            <a:noAutofit/>
          </a:bodyPr>
          <a:lstStyle>
            <a:defPPr>
              <a:defRPr lang="en-US"/>
            </a:defPPr>
            <a:lvl1pPr marL="0" algn="l"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750" dirty="0">
                <a:solidFill>
                  <a:schemeClr val="bg1"/>
                </a:solidFill>
              </a:rPr>
              <a:t>www.thepalladiumgroup.com</a:t>
            </a:r>
            <a:endParaRPr lang="en-GB" sz="750" dirty="0">
              <a:solidFill>
                <a:schemeClr val="bg1"/>
              </a:solidFill>
            </a:endParaRPr>
          </a:p>
        </p:txBody>
      </p:sp>
      <p:sp>
        <p:nvSpPr>
          <p:cNvPr id="3" name="Text Placeholder 2"/>
          <p:cNvSpPr>
            <a:spLocks noGrp="1"/>
          </p:cNvSpPr>
          <p:nvPr>
            <p:ph type="body" sz="quarter" idx="10" hasCustomPrompt="1"/>
          </p:nvPr>
        </p:nvSpPr>
        <p:spPr>
          <a:xfrm>
            <a:off x="334802" y="4775200"/>
            <a:ext cx="6805247" cy="1277938"/>
          </a:xfrm>
        </p:spPr>
        <p:txBody>
          <a:bodyPr/>
          <a:lstStyle>
            <a:lvl1pPr marL="0" indent="0">
              <a:buNone/>
              <a:defRPr sz="1050">
                <a:solidFill>
                  <a:schemeClr val="bg1"/>
                </a:solidFill>
              </a:defRPr>
            </a:lvl1pPr>
          </a:lstStyle>
          <a:p>
            <a:pPr lvl="0"/>
            <a:r>
              <a:rPr lang="en-AU" dirty="0"/>
              <a:t>Contact Details (if any)</a:t>
            </a:r>
          </a:p>
        </p:txBody>
      </p:sp>
      <p:pic>
        <p:nvPicPr>
          <p:cNvPr id="7" name="Picture 6"/>
          <p:cNvPicPr>
            <a:picLocks noChangeAspect="1"/>
          </p:cNvPicPr>
          <p:nvPr userDrawn="1"/>
        </p:nvPicPr>
        <p:blipFill>
          <a:blip r:embed="rId2"/>
          <a:stretch>
            <a:fillRect/>
          </a:stretch>
        </p:blipFill>
        <p:spPr>
          <a:xfrm>
            <a:off x="1446763" y="2862659"/>
            <a:ext cx="9298475" cy="1122525"/>
          </a:xfrm>
          <a:prstGeom prst="rect">
            <a:avLst/>
          </a:prstGeom>
        </p:spPr>
      </p:pic>
    </p:spTree>
    <p:extLst>
      <p:ext uri="{BB962C8B-B14F-4D97-AF65-F5344CB8AC3E}">
        <p14:creationId xmlns:p14="http://schemas.microsoft.com/office/powerpoint/2010/main" val="639674207"/>
      </p:ext>
    </p:extLst>
  </p:cSld>
  <p:clrMapOvr>
    <a:masterClrMapping/>
  </p:clrMapOvr>
  <p:extLst>
    <p:ext uri="{DCECCB84-F9BA-43D5-87BE-67443E8EF086}">
      <p15:sldGuideLst xmlns:p15="http://schemas.microsoft.com/office/powerpoint/2012/main">
        <p15:guide id="1" pos="5120">
          <p15:clr>
            <a:srgbClr val="FBAE40"/>
          </p15:clr>
        </p15:guide>
        <p15:guide id="2"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End Slide -  White">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334801" y="6510652"/>
            <a:ext cx="1360835" cy="92205"/>
          </a:xfrm>
          <a:prstGeom prst="rect">
            <a:avLst/>
          </a:prstGeom>
          <a:noFill/>
        </p:spPr>
        <p:txBody>
          <a:bodyPr wrap="square" lIns="0" tIns="0" rIns="0" bIns="0" rtlCol="0">
            <a:spAutoFit/>
          </a:bodyPr>
          <a:lstStyle/>
          <a:p>
            <a:r>
              <a:rPr lang="en-GB" sz="599" dirty="0">
                <a:solidFill>
                  <a:schemeClr val="tx1">
                    <a:lumMod val="50000"/>
                    <a:lumOff val="50000"/>
                  </a:schemeClr>
                </a:solidFill>
                <a:latin typeface="Arial" panose="020B0604020202020204" pitchFamily="34" charset="0"/>
                <a:cs typeface="Arial" panose="020B0604020202020204" pitchFamily="34" charset="0"/>
              </a:rPr>
              <a:t>© Palladium 2018</a:t>
            </a:r>
          </a:p>
        </p:txBody>
      </p:sp>
      <p:sp>
        <p:nvSpPr>
          <p:cNvPr id="8" name="Footer Placeholder 4"/>
          <p:cNvSpPr txBox="1">
            <a:spLocks/>
          </p:cNvSpPr>
          <p:nvPr userDrawn="1"/>
        </p:nvSpPr>
        <p:spPr>
          <a:xfrm>
            <a:off x="8475789" y="6510645"/>
            <a:ext cx="3303292" cy="347356"/>
          </a:xfrm>
          <a:prstGeom prst="rect">
            <a:avLst/>
          </a:prstGeom>
        </p:spPr>
        <p:txBody>
          <a:bodyPr vert="horz" lIns="0" tIns="0" rIns="0" bIns="0" rtlCol="0" anchor="t" anchorCtr="0">
            <a:noAutofit/>
          </a:bodyPr>
          <a:lstStyle>
            <a:defPPr>
              <a:defRPr lang="en-US"/>
            </a:defPPr>
            <a:lvl1pPr marL="0" algn="l"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750" dirty="0">
                <a:solidFill>
                  <a:schemeClr val="tx1">
                    <a:lumMod val="50000"/>
                    <a:lumOff val="50000"/>
                  </a:schemeClr>
                </a:solidFill>
              </a:rPr>
              <a:t>www.thepalladiumgroup.com</a:t>
            </a:r>
            <a:endParaRPr lang="en-GB" sz="750" dirty="0">
              <a:solidFill>
                <a:schemeClr val="tx1">
                  <a:lumMod val="50000"/>
                  <a:lumOff val="50000"/>
                </a:schemeClr>
              </a:solidFill>
            </a:endParaRPr>
          </a:p>
        </p:txBody>
      </p:sp>
      <p:sp>
        <p:nvSpPr>
          <p:cNvPr id="11" name="Text Placeholder 2"/>
          <p:cNvSpPr>
            <a:spLocks noGrp="1"/>
          </p:cNvSpPr>
          <p:nvPr>
            <p:ph type="body" sz="quarter" idx="10" hasCustomPrompt="1"/>
          </p:nvPr>
        </p:nvSpPr>
        <p:spPr>
          <a:xfrm>
            <a:off x="334802" y="4775200"/>
            <a:ext cx="6805247" cy="1277938"/>
          </a:xfrm>
        </p:spPr>
        <p:txBody>
          <a:bodyPr/>
          <a:lstStyle>
            <a:lvl1pPr marL="0" indent="0">
              <a:buNone/>
              <a:defRPr sz="1050">
                <a:solidFill>
                  <a:schemeClr val="tx1"/>
                </a:solidFill>
              </a:defRPr>
            </a:lvl1pPr>
          </a:lstStyle>
          <a:p>
            <a:pPr lvl="0"/>
            <a:r>
              <a:rPr lang="en-AU" dirty="0"/>
              <a:t>Contact Details (if any)</a:t>
            </a:r>
          </a:p>
        </p:txBody>
      </p:sp>
      <p:pic>
        <p:nvPicPr>
          <p:cNvPr id="10" name="Picture 9"/>
          <p:cNvPicPr>
            <a:picLocks noChangeAspect="1"/>
          </p:cNvPicPr>
          <p:nvPr userDrawn="1"/>
        </p:nvPicPr>
        <p:blipFill>
          <a:blip r:embed="rId2">
            <a:duotone>
              <a:prstClr val="black"/>
              <a:schemeClr val="accent1">
                <a:tint val="45000"/>
                <a:satMod val="400000"/>
              </a:schemeClr>
            </a:duotone>
            <a:lum bright="-40000"/>
          </a:blip>
          <a:stretch>
            <a:fillRect/>
          </a:stretch>
        </p:blipFill>
        <p:spPr>
          <a:xfrm>
            <a:off x="1446763" y="2868450"/>
            <a:ext cx="9298475" cy="1122525"/>
          </a:xfrm>
          <a:prstGeom prst="rect">
            <a:avLst/>
          </a:prstGeom>
        </p:spPr>
      </p:pic>
    </p:spTree>
    <p:extLst>
      <p:ext uri="{BB962C8B-B14F-4D97-AF65-F5344CB8AC3E}">
        <p14:creationId xmlns:p14="http://schemas.microsoft.com/office/powerpoint/2010/main" val="21082466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Slide - Option 3">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16119"/>
          <a:stretch/>
        </p:blipFill>
        <p:spPr>
          <a:xfrm>
            <a:off x="1965157" y="0"/>
            <a:ext cx="10226843" cy="6858000"/>
          </a:xfrm>
          <a:prstGeom prst="rect">
            <a:avLst/>
          </a:prstGeom>
        </p:spPr>
      </p:pic>
      <p:sp>
        <p:nvSpPr>
          <p:cNvPr id="3" name="Subtitle 2"/>
          <p:cNvSpPr>
            <a:spLocks noGrp="1"/>
          </p:cNvSpPr>
          <p:nvPr>
            <p:ph type="subTitle" idx="1" hasCustomPrompt="1"/>
          </p:nvPr>
        </p:nvSpPr>
        <p:spPr>
          <a:xfrm>
            <a:off x="662400" y="5544766"/>
            <a:ext cx="7776000" cy="525294"/>
          </a:xfrm>
        </p:spPr>
        <p:txBody>
          <a:bodyPr/>
          <a:lstStyle>
            <a:lvl1pPr marL="0" indent="0" algn="l">
              <a:buNone/>
              <a:defRPr sz="1500">
                <a:solidFill>
                  <a:schemeClr val="bg1"/>
                </a:solidFill>
              </a:defRPr>
            </a:lvl1pPr>
            <a:lvl2pPr marL="342941" indent="0" algn="ctr">
              <a:buNone/>
              <a:defRPr sz="1500"/>
            </a:lvl2pPr>
            <a:lvl3pPr marL="685882" indent="0" algn="ctr">
              <a:buNone/>
              <a:defRPr sz="1352"/>
            </a:lvl3pPr>
            <a:lvl4pPr marL="1028823" indent="0" algn="ctr">
              <a:buNone/>
              <a:defRPr sz="1200"/>
            </a:lvl4pPr>
            <a:lvl5pPr marL="1371764" indent="0" algn="ctr">
              <a:buNone/>
              <a:defRPr sz="1200"/>
            </a:lvl5pPr>
            <a:lvl6pPr marL="1714705" indent="0" algn="ctr">
              <a:buNone/>
              <a:defRPr sz="1200"/>
            </a:lvl6pPr>
            <a:lvl7pPr marL="2057646" indent="0" algn="ctr">
              <a:buNone/>
              <a:defRPr sz="1200"/>
            </a:lvl7pPr>
            <a:lvl8pPr marL="2400586" indent="0" algn="ctr">
              <a:buNone/>
              <a:defRPr sz="1200"/>
            </a:lvl8pPr>
            <a:lvl9pPr marL="2743528" indent="0" algn="ctr">
              <a:buNone/>
              <a:defRPr sz="1200"/>
            </a:lvl9pPr>
          </a:lstStyle>
          <a:p>
            <a:r>
              <a:rPr lang="en-US" dirty="0"/>
              <a:t>00 Month 2017</a:t>
            </a:r>
            <a:endParaRPr lang="en-GB" dirty="0"/>
          </a:p>
        </p:txBody>
      </p:sp>
      <p:sp>
        <p:nvSpPr>
          <p:cNvPr id="2" name="Title 1"/>
          <p:cNvSpPr>
            <a:spLocks noGrp="1"/>
          </p:cNvSpPr>
          <p:nvPr>
            <p:ph type="ctrTitle" hasCustomPrompt="1"/>
          </p:nvPr>
        </p:nvSpPr>
        <p:spPr>
          <a:xfrm>
            <a:off x="662400" y="3044783"/>
            <a:ext cx="7776000" cy="2431913"/>
          </a:xfrm>
        </p:spPr>
        <p:txBody>
          <a:bodyPr anchor="b" anchorCtr="0"/>
          <a:lstStyle>
            <a:lvl1pPr algn="l">
              <a:defRPr sz="3600">
                <a:solidFill>
                  <a:schemeClr val="bg1"/>
                </a:solidFill>
              </a:defRPr>
            </a:lvl1pPr>
          </a:lstStyle>
          <a:p>
            <a:r>
              <a:rPr lang="en-US"/>
              <a:t>Presentation Title</a:t>
            </a:r>
            <a:endParaRPr lang="en-GB" dirty="0"/>
          </a:p>
        </p:txBody>
      </p:sp>
      <p:sp>
        <p:nvSpPr>
          <p:cNvPr id="8" name="Footer Placeholder 4"/>
          <p:cNvSpPr txBox="1">
            <a:spLocks/>
          </p:cNvSpPr>
          <p:nvPr userDrawn="1"/>
        </p:nvSpPr>
        <p:spPr>
          <a:xfrm>
            <a:off x="662402" y="6492887"/>
            <a:ext cx="5064369" cy="365125"/>
          </a:xfrm>
          <a:prstGeom prst="rect">
            <a:avLst/>
          </a:prstGeom>
        </p:spPr>
        <p:txBody>
          <a:bodyPr vert="horz" lIns="0" tIns="0" rIns="0" bIns="0" rtlCol="0" anchor="t" anchorCtr="0">
            <a:noAutofit/>
          </a:bodyPr>
          <a:lstStyle>
            <a:defPPr>
              <a:defRPr lang="en-US"/>
            </a:defPPr>
            <a:lvl1pPr marL="0" algn="l"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750" dirty="0"/>
              <a:t>© This material is the copyright of Palladium</a:t>
            </a:r>
            <a:endParaRPr lang="en-GB" sz="750" dirty="0"/>
          </a:p>
        </p:txBody>
      </p:sp>
      <p:pic>
        <p:nvPicPr>
          <p:cNvPr id="13" name="Picture 12"/>
          <p:cNvPicPr>
            <a:picLocks noChangeAspect="1"/>
          </p:cNvPicPr>
          <p:nvPr userDrawn="1"/>
        </p:nvPicPr>
        <p:blipFill>
          <a:blip r:embed="rId3"/>
          <a:stretch>
            <a:fillRect/>
          </a:stretch>
        </p:blipFill>
        <p:spPr>
          <a:xfrm>
            <a:off x="338399" y="338427"/>
            <a:ext cx="1440000" cy="576931"/>
          </a:xfrm>
          <a:prstGeom prst="rect">
            <a:avLst/>
          </a:prstGeom>
        </p:spPr>
      </p:pic>
    </p:spTree>
    <p:extLst>
      <p:ext uri="{BB962C8B-B14F-4D97-AF65-F5344CB8AC3E}">
        <p14:creationId xmlns:p14="http://schemas.microsoft.com/office/powerpoint/2010/main" val="36256542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ext and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Picture Placeholder 6"/>
          <p:cNvSpPr>
            <a:spLocks noGrp="1"/>
          </p:cNvSpPr>
          <p:nvPr>
            <p:ph type="pic" sz="quarter" idx="14"/>
          </p:nvPr>
        </p:nvSpPr>
        <p:spPr>
          <a:xfrm>
            <a:off x="6439039" y="1376375"/>
            <a:ext cx="5418000" cy="3157511"/>
          </a:xfrm>
        </p:spPr>
        <p:txBody>
          <a:bodyPr anchor="ctr"/>
          <a:lstStyle>
            <a:lvl1pPr marL="0" indent="0" algn="ctr">
              <a:buNone/>
              <a:defRPr/>
            </a:lvl1pPr>
          </a:lstStyle>
          <a:p>
            <a:r>
              <a:rPr lang="en-US"/>
              <a:t>Click icon to add picture</a:t>
            </a:r>
            <a:endParaRPr lang="en-GB" dirty="0"/>
          </a:p>
        </p:txBody>
      </p:sp>
      <p:sp>
        <p:nvSpPr>
          <p:cNvPr id="10" name="Content Placeholder 2"/>
          <p:cNvSpPr>
            <a:spLocks noGrp="1"/>
          </p:cNvSpPr>
          <p:nvPr>
            <p:ph idx="1"/>
          </p:nvPr>
        </p:nvSpPr>
        <p:spPr>
          <a:xfrm>
            <a:off x="334965" y="1393201"/>
            <a:ext cx="5556919" cy="5079319"/>
          </a:xfrm>
        </p:spPr>
        <p:txBody>
          <a:bodyPr/>
          <a:lstStyle>
            <a:lvl1pPr marL="133368" indent="-133368">
              <a:defRPr sz="1125"/>
            </a:lvl1pPr>
            <a:lvl2pPr marL="266732" indent="-133368">
              <a:spcAft>
                <a:spcPts val="451"/>
              </a:spcAft>
              <a:defRPr sz="1125"/>
            </a:lvl2pPr>
            <a:lvl3pPr marL="406052" indent="-139319">
              <a:spcAft>
                <a:spcPts val="451"/>
              </a:spcAft>
              <a:defRPr sz="975"/>
            </a:lvl3pPr>
            <a:lvl4pPr marL="539419" indent="-133368">
              <a:spcAft>
                <a:spcPts val="451"/>
              </a:spcAft>
              <a:tabLst>
                <a:tab pos="606101" algn="l"/>
              </a:tabLst>
              <a:defRPr sz="975"/>
            </a:lvl4pPr>
            <a:lvl5pPr marL="672784" indent="-133368">
              <a:spcAft>
                <a:spcPts val="451"/>
              </a:spcAft>
              <a:defRPr sz="9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6"/>
          <p:cNvSpPr>
            <a:spLocks noGrp="1"/>
          </p:cNvSpPr>
          <p:nvPr>
            <p:ph type="pic" sz="quarter" idx="15"/>
          </p:nvPr>
        </p:nvSpPr>
        <p:spPr>
          <a:xfrm>
            <a:off x="6439039" y="4715435"/>
            <a:ext cx="2599200" cy="1757082"/>
          </a:xfrm>
        </p:spPr>
        <p:txBody>
          <a:bodyPr anchor="ctr"/>
          <a:lstStyle>
            <a:lvl1pPr marL="0" indent="0" algn="ctr">
              <a:buNone/>
              <a:defRPr/>
            </a:lvl1pPr>
          </a:lstStyle>
          <a:p>
            <a:r>
              <a:rPr lang="en-US"/>
              <a:t>Click icon to add picture</a:t>
            </a:r>
            <a:endParaRPr lang="en-GB" dirty="0"/>
          </a:p>
        </p:txBody>
      </p:sp>
      <p:sp>
        <p:nvSpPr>
          <p:cNvPr id="13" name="Picture Placeholder 6"/>
          <p:cNvSpPr>
            <a:spLocks noGrp="1"/>
          </p:cNvSpPr>
          <p:nvPr>
            <p:ph type="pic" sz="quarter" idx="16"/>
          </p:nvPr>
        </p:nvSpPr>
        <p:spPr>
          <a:xfrm>
            <a:off x="9257839" y="4715435"/>
            <a:ext cx="2599200" cy="1757082"/>
          </a:xfrm>
        </p:spPr>
        <p:txBody>
          <a:bodyPr anchor="ctr"/>
          <a:lstStyle>
            <a:lvl1pPr marL="0" indent="0" algn="ctr">
              <a:buNone/>
              <a:defRPr/>
            </a:lvl1pPr>
          </a:lstStyle>
          <a:p>
            <a:r>
              <a:rPr lang="en-US"/>
              <a:t>Click icon to add picture</a:t>
            </a:r>
            <a:endParaRPr lang="en-GB" dirty="0"/>
          </a:p>
        </p:txBody>
      </p:sp>
      <p:sp>
        <p:nvSpPr>
          <p:cNvPr id="14"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AU"/>
              <a:t>Approaches for addressing complexity in programme theory</a:t>
            </a:r>
            <a:endParaRPr lang="en-GB" dirty="0"/>
          </a:p>
        </p:txBody>
      </p:sp>
      <p:sp>
        <p:nvSpPr>
          <p:cNvPr id="16"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17" name="Text Placeholder 3"/>
          <p:cNvSpPr>
            <a:spLocks noGrp="1"/>
          </p:cNvSpPr>
          <p:nvPr>
            <p:ph type="body" sz="quarter" idx="10" hasCustomPrompt="1"/>
          </p:nvPr>
        </p:nvSpPr>
        <p:spPr>
          <a:xfrm>
            <a:off x="334802" y="681550"/>
            <a:ext cx="11521785"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Tree>
    <p:extLst>
      <p:ext uri="{BB962C8B-B14F-4D97-AF65-F5344CB8AC3E}">
        <p14:creationId xmlns:p14="http://schemas.microsoft.com/office/powerpoint/2010/main" val="26686667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Large Tex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05" y="1393204"/>
            <a:ext cx="11522236" cy="5124141"/>
          </a:xfrm>
        </p:spPr>
        <p:txBody>
          <a:bodyPr/>
          <a:lstStyle>
            <a:lvl1pPr marL="200048" indent="-200048">
              <a:lnSpc>
                <a:spcPct val="100000"/>
              </a:lnSpc>
              <a:spcBef>
                <a:spcPts val="0"/>
              </a:spcBef>
              <a:spcAft>
                <a:spcPts val="900"/>
              </a:spcAft>
              <a:buClr>
                <a:schemeClr val="accent1"/>
              </a:buClr>
              <a:buFont typeface="Arial" panose="020B0604020202020204" pitchFamily="34" charset="0"/>
              <a:buChar char="•"/>
              <a:defRPr sz="2550">
                <a:solidFill>
                  <a:schemeClr val="tx1">
                    <a:lumMod val="50000"/>
                    <a:lumOff val="50000"/>
                  </a:schemeClr>
                </a:solidFill>
              </a:defRPr>
            </a:lvl1pPr>
            <a:lvl2pPr marL="472735" indent="-272686">
              <a:lnSpc>
                <a:spcPct val="100000"/>
              </a:lnSpc>
              <a:spcBef>
                <a:spcPts val="0"/>
              </a:spcBef>
              <a:spcAft>
                <a:spcPts val="900"/>
              </a:spcAft>
              <a:buClr>
                <a:schemeClr val="accent2"/>
              </a:buClr>
              <a:buFont typeface="Arial" panose="020B0604020202020204" pitchFamily="34" charset="0"/>
              <a:buChar char="•"/>
              <a:defRPr sz="2550">
                <a:solidFill>
                  <a:schemeClr val="tx1">
                    <a:lumMod val="50000"/>
                    <a:lumOff val="50000"/>
                  </a:schemeClr>
                </a:solidFill>
              </a:defRPr>
            </a:lvl2pPr>
            <a:lvl3pPr marL="739467" indent="-266732">
              <a:lnSpc>
                <a:spcPct val="100000"/>
              </a:lnSpc>
              <a:spcBef>
                <a:spcPts val="0"/>
              </a:spcBef>
              <a:spcAft>
                <a:spcPts val="900"/>
              </a:spcAft>
              <a:buClr>
                <a:schemeClr val="accent3"/>
              </a:buClr>
              <a:buFont typeface="Arial" panose="020B0604020202020204" pitchFamily="34" charset="0"/>
              <a:buChar char="•"/>
              <a:defRPr sz="2400">
                <a:solidFill>
                  <a:schemeClr val="tx1">
                    <a:lumMod val="50000"/>
                    <a:lumOff val="50000"/>
                  </a:schemeClr>
                </a:solidFill>
              </a:defRPr>
            </a:lvl3pPr>
            <a:lvl4pPr marL="1078834" indent="-339369">
              <a:lnSpc>
                <a:spcPct val="100000"/>
              </a:lnSpc>
              <a:spcBef>
                <a:spcPts val="0"/>
              </a:spcBef>
              <a:spcAft>
                <a:spcPts val="900"/>
              </a:spcAft>
              <a:buClr>
                <a:schemeClr val="accent4"/>
              </a:buClr>
              <a:buFont typeface="Arial" panose="020B0604020202020204" pitchFamily="34" charset="0"/>
              <a:buChar char="•"/>
              <a:defRPr sz="2100">
                <a:solidFill>
                  <a:schemeClr val="tx1">
                    <a:lumMod val="50000"/>
                    <a:lumOff val="50000"/>
                  </a:schemeClr>
                </a:solidFill>
              </a:defRPr>
            </a:lvl4pPr>
            <a:lvl5pPr marL="1345566" indent="-266732">
              <a:lnSpc>
                <a:spcPct val="100000"/>
              </a:lnSpc>
              <a:spcBef>
                <a:spcPts val="0"/>
              </a:spcBef>
              <a:spcAft>
                <a:spcPts val="900"/>
              </a:spcAft>
              <a:buClr>
                <a:schemeClr val="accent5"/>
              </a:buClr>
              <a:buFont typeface="Arial" panose="020B0604020202020204" pitchFamily="34" charset="0"/>
              <a:buChar char="•"/>
              <a:defRPr sz="2100">
                <a:solidFill>
                  <a:schemeClr val="tx1">
                    <a:lumMod val="50000"/>
                    <a:lumOff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334802" y="334803"/>
            <a:ext cx="11521785" cy="304391"/>
          </a:xfrm>
        </p:spPr>
        <p:txBody>
          <a:bodyPr/>
          <a:lstStyle>
            <a:lvl1pPr>
              <a:defRPr baseline="0">
                <a:solidFill>
                  <a:schemeClr val="accent1"/>
                </a:solidFill>
              </a:defRPr>
            </a:lvl1pPr>
          </a:lstStyle>
          <a:p>
            <a:r>
              <a:rPr lang="en-US" dirty="0"/>
              <a:t>Standard Slide with large text - Click to change</a:t>
            </a:r>
            <a:endParaRPr lang="en-GB" dirty="0"/>
          </a:p>
        </p:txBody>
      </p:sp>
      <p:sp>
        <p:nvSpPr>
          <p:cNvPr id="10"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AU"/>
              <a:t>Approaches for addressing complexity in programme theory</a:t>
            </a:r>
            <a:endParaRPr lang="en-GB" dirty="0"/>
          </a:p>
        </p:txBody>
      </p:sp>
      <p:sp>
        <p:nvSpPr>
          <p:cNvPr id="12"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4" name="Text Placeholder 3"/>
          <p:cNvSpPr>
            <a:spLocks noGrp="1"/>
          </p:cNvSpPr>
          <p:nvPr>
            <p:ph type="body" sz="quarter" idx="10" hasCustomPrompt="1"/>
          </p:nvPr>
        </p:nvSpPr>
        <p:spPr>
          <a:xfrm>
            <a:off x="334802" y="681550"/>
            <a:ext cx="11521785"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Tree>
    <p:extLst>
      <p:ext uri="{BB962C8B-B14F-4D97-AF65-F5344CB8AC3E}">
        <p14:creationId xmlns:p14="http://schemas.microsoft.com/office/powerpoint/2010/main" val="41741181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2 Column 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Two column slide with divider and smaller text - Click to edit</a:t>
            </a:r>
            <a:endParaRPr lang="en-GB" dirty="0"/>
          </a:p>
        </p:txBody>
      </p:sp>
      <p:cxnSp>
        <p:nvCxnSpPr>
          <p:cNvPr id="14" name="Straight Connector 13"/>
          <p:cNvCxnSpPr/>
          <p:nvPr userDrawn="1"/>
        </p:nvCxnSpPr>
        <p:spPr>
          <a:xfrm>
            <a:off x="6096000" y="1649506"/>
            <a:ext cx="0" cy="478618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8"/>
          <p:cNvSpPr>
            <a:spLocks noGrp="1"/>
          </p:cNvSpPr>
          <p:nvPr>
            <p:ph type="body" sz="quarter" idx="18"/>
          </p:nvPr>
        </p:nvSpPr>
        <p:spPr>
          <a:xfrm>
            <a:off x="334806" y="1630626"/>
            <a:ext cx="5319721" cy="4806039"/>
          </a:xfrm>
        </p:spPr>
        <p:txBody>
          <a:bodyPr/>
          <a:lstStyle>
            <a:lvl1pPr marL="128591" indent="-128591">
              <a:spcAft>
                <a:spcPts val="451"/>
              </a:spcAft>
              <a:buFont typeface="Arial" panose="020B0604020202020204" pitchFamily="34" charset="0"/>
              <a:buChar char="•"/>
              <a:defRPr sz="825">
                <a:solidFill>
                  <a:schemeClr val="tx1"/>
                </a:solidFill>
              </a:defRPr>
            </a:lvl1pPr>
            <a:lvl2pPr marL="133368" indent="-133368">
              <a:spcAft>
                <a:spcPts val="451"/>
              </a:spcAft>
              <a:buClr>
                <a:schemeClr val="accent1"/>
              </a:buClr>
              <a:buFont typeface="Arial" panose="020B0604020202020204" pitchFamily="34" charset="0"/>
              <a:buChar char="•"/>
              <a:defRPr sz="825"/>
            </a:lvl2pPr>
            <a:lvl3pPr marL="261955" indent="-128591">
              <a:spcAft>
                <a:spcPts val="451"/>
              </a:spcAft>
              <a:buClr>
                <a:schemeClr val="accent2"/>
              </a:buClr>
              <a:buFont typeface="Arial" panose="020B0604020202020204" pitchFamily="34" charset="0"/>
              <a:buChar char="•"/>
              <a:defRPr sz="825"/>
            </a:lvl3pPr>
            <a:lvl4pPr marL="395322" indent="-128591">
              <a:spcAft>
                <a:spcPts val="451"/>
              </a:spcAft>
              <a:buClr>
                <a:schemeClr val="accent3"/>
              </a:buClr>
              <a:buFont typeface="Arial" panose="020B0604020202020204" pitchFamily="34" charset="0"/>
              <a:buChar char="•"/>
              <a:defRPr sz="750"/>
            </a:lvl4pPr>
            <a:lvl5pPr marL="534641" indent="-128591">
              <a:spcAft>
                <a:spcPts val="451"/>
              </a:spcAft>
              <a:buClr>
                <a:schemeClr val="accent4"/>
              </a:buClr>
              <a:buFont typeface="Arial" panose="020B0604020202020204" pitchFamily="34" charset="0"/>
              <a:buChar char="•"/>
              <a:defRPr sz="750"/>
            </a:lvl5pPr>
            <a:lvl6pPr marL="672716" indent="-134544" defTabSz="716771">
              <a:buClr>
                <a:schemeClr val="accent5"/>
              </a:buClr>
              <a:defRPr sz="75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8"/>
          <p:cNvSpPr>
            <a:spLocks noGrp="1"/>
          </p:cNvSpPr>
          <p:nvPr>
            <p:ph type="body" sz="quarter" idx="19"/>
          </p:nvPr>
        </p:nvSpPr>
        <p:spPr>
          <a:xfrm>
            <a:off x="6537321" y="1630626"/>
            <a:ext cx="5319721" cy="4806039"/>
          </a:xfrm>
        </p:spPr>
        <p:txBody>
          <a:bodyPr/>
          <a:lstStyle>
            <a:lvl1pPr marL="128591" indent="-128591">
              <a:spcAft>
                <a:spcPts val="451"/>
              </a:spcAft>
              <a:buFont typeface="Arial" panose="020B0604020202020204" pitchFamily="34" charset="0"/>
              <a:buChar char="•"/>
              <a:defRPr sz="825">
                <a:solidFill>
                  <a:schemeClr val="tx1"/>
                </a:solidFill>
              </a:defRPr>
            </a:lvl1pPr>
            <a:lvl2pPr marL="133368" indent="-133368">
              <a:spcAft>
                <a:spcPts val="451"/>
              </a:spcAft>
              <a:buClr>
                <a:schemeClr val="accent1"/>
              </a:buClr>
              <a:buFont typeface="Arial" panose="020B0604020202020204" pitchFamily="34" charset="0"/>
              <a:buChar char="•"/>
              <a:defRPr sz="825"/>
            </a:lvl2pPr>
            <a:lvl3pPr marL="266732" indent="-133368">
              <a:spcAft>
                <a:spcPts val="451"/>
              </a:spcAft>
              <a:buClr>
                <a:schemeClr val="accent2"/>
              </a:buClr>
              <a:buFont typeface="Arial" panose="020B0604020202020204" pitchFamily="34" charset="0"/>
              <a:buChar char="•"/>
              <a:defRPr sz="825"/>
            </a:lvl3pPr>
            <a:lvl4pPr marL="395322" indent="-128591">
              <a:spcAft>
                <a:spcPts val="451"/>
              </a:spcAft>
              <a:buClr>
                <a:schemeClr val="accent3"/>
              </a:buClr>
              <a:buFont typeface="Arial" panose="020B0604020202020204" pitchFamily="34" charset="0"/>
              <a:buChar char="•"/>
              <a:defRPr sz="750"/>
            </a:lvl4pPr>
            <a:lvl5pPr marL="534641" indent="-128591">
              <a:spcAft>
                <a:spcPts val="451"/>
              </a:spcAft>
              <a:buClr>
                <a:schemeClr val="accent4"/>
              </a:buClr>
              <a:buFont typeface="Arial" panose="020B0604020202020204" pitchFamily="34" charset="0"/>
              <a:buChar char="•"/>
              <a:defRPr sz="750"/>
            </a:lvl5pPr>
            <a:lvl6pPr marL="672716" indent="-134544" defTabSz="716771">
              <a:buClr>
                <a:schemeClr val="accent5"/>
              </a:buClr>
              <a:defRPr sz="75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AU"/>
              <a:t>Approaches for addressing complexity in programme theory</a:t>
            </a:r>
            <a:endParaRPr lang="en-GB" dirty="0"/>
          </a:p>
        </p:txBody>
      </p:sp>
      <p:sp>
        <p:nvSpPr>
          <p:cNvPr id="12"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13" name="Text Placeholder 3"/>
          <p:cNvSpPr>
            <a:spLocks noGrp="1"/>
          </p:cNvSpPr>
          <p:nvPr>
            <p:ph type="body" sz="quarter" idx="10" hasCustomPrompt="1"/>
          </p:nvPr>
        </p:nvSpPr>
        <p:spPr>
          <a:xfrm>
            <a:off x="334802" y="681550"/>
            <a:ext cx="11521785"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Tree>
    <p:extLst>
      <p:ext uri="{BB962C8B-B14F-4D97-AF65-F5344CB8AC3E}">
        <p14:creationId xmlns:p14="http://schemas.microsoft.com/office/powerpoint/2010/main" val="4346416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7" name="Picture Placeholder 6"/>
          <p:cNvSpPr>
            <a:spLocks noGrp="1"/>
          </p:cNvSpPr>
          <p:nvPr>
            <p:ph type="pic" sz="quarter" idx="14"/>
          </p:nvPr>
        </p:nvSpPr>
        <p:spPr>
          <a:xfrm>
            <a:off x="334965" y="1649505"/>
            <a:ext cx="11522076" cy="4814048"/>
          </a:xfrm>
        </p:spPr>
        <p:txBody>
          <a:bodyPr/>
          <a:lstStyle>
            <a:lvl1pPr marL="257180" indent="-257180">
              <a:buClr>
                <a:schemeClr val="accent1"/>
              </a:buClr>
              <a:buFont typeface="Arial" panose="020B0604020202020204" pitchFamily="34" charset="0"/>
              <a:buChar char="•"/>
              <a:defRPr/>
            </a:lvl1pPr>
            <a:lvl2pPr marL="457229" indent="-257180">
              <a:buClr>
                <a:schemeClr val="accent1"/>
              </a:buClr>
              <a:buFont typeface="Arial" panose="020B0604020202020204" pitchFamily="34" charset="0"/>
              <a:buChar char="•"/>
              <a:defRPr/>
            </a:lvl2pPr>
            <a:lvl3pPr marL="663233" indent="-257180">
              <a:buClr>
                <a:schemeClr val="accent2"/>
              </a:buClr>
              <a:buFont typeface="Arial" panose="020B0604020202020204" pitchFamily="34" charset="0"/>
              <a:buChar char="•"/>
              <a:defRPr/>
            </a:lvl3pPr>
            <a:lvl4pPr marL="863281" indent="-257180">
              <a:buClr>
                <a:schemeClr val="accent4"/>
              </a:buClr>
              <a:buFont typeface="Arial" panose="020B0604020202020204" pitchFamily="34" charset="0"/>
              <a:buChar char="•"/>
              <a:defRPr/>
            </a:lvl4pPr>
            <a:lvl5pPr marL="806149" indent="0">
              <a:buClr>
                <a:schemeClr val="accent5"/>
              </a:buClr>
              <a:buFont typeface="Arial" panose="020B0604020202020204" pitchFamily="34" charset="0"/>
              <a:buNone/>
              <a:defRPr/>
            </a:lvl5pPr>
          </a:lstStyle>
          <a:p>
            <a:r>
              <a:rPr lang="en-US"/>
              <a:t>Click icon to add picture</a:t>
            </a:r>
            <a:endParaRPr lang="en-GB" dirty="0"/>
          </a:p>
        </p:txBody>
      </p:sp>
      <p:sp>
        <p:nvSpPr>
          <p:cNvPr id="13"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AU"/>
              <a:t>Approaches for addressing complexity in programme theory</a:t>
            </a:r>
            <a:endParaRPr lang="en-GB" dirty="0"/>
          </a:p>
        </p:txBody>
      </p:sp>
      <p:sp>
        <p:nvSpPr>
          <p:cNvPr id="15"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
        <p:nvSpPr>
          <p:cNvPr id="11" name="Text Placeholder 3"/>
          <p:cNvSpPr>
            <a:spLocks noGrp="1"/>
          </p:cNvSpPr>
          <p:nvPr>
            <p:ph type="body" sz="quarter" idx="10" hasCustomPrompt="1"/>
          </p:nvPr>
        </p:nvSpPr>
        <p:spPr>
          <a:xfrm>
            <a:off x="334802" y="681550"/>
            <a:ext cx="11521785" cy="416900"/>
          </a:xfrm>
        </p:spPr>
        <p:txBody>
          <a:bodyPr/>
          <a:lstStyle>
            <a:lvl1pPr marL="0" indent="0">
              <a:buFont typeface="Arial" panose="020B0604020202020204" pitchFamily="34" charset="0"/>
              <a:buNone/>
              <a:defRPr sz="1350"/>
            </a:lvl1pPr>
            <a:lvl2pPr marL="200049" indent="0">
              <a:buNone/>
              <a:defRPr/>
            </a:lvl2pPr>
            <a:lvl3pPr marL="406054" indent="0">
              <a:buNone/>
              <a:defRPr/>
            </a:lvl3pPr>
            <a:lvl4pPr marL="606101" indent="0">
              <a:buNone/>
              <a:defRPr/>
            </a:lvl4pPr>
            <a:lvl5pPr marL="806149" indent="0">
              <a:buNone/>
              <a:defRPr/>
            </a:lvl5pPr>
          </a:lstStyle>
          <a:p>
            <a:r>
              <a:rPr lang="en-US" dirty="0"/>
              <a:t>Click to edit Master text styles</a:t>
            </a:r>
          </a:p>
        </p:txBody>
      </p:sp>
    </p:spTree>
    <p:extLst>
      <p:ext uri="{BB962C8B-B14F-4D97-AF65-F5344CB8AC3E}">
        <p14:creationId xmlns:p14="http://schemas.microsoft.com/office/powerpoint/2010/main" val="208441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8FF64-1166-41F6-B6EF-22C96CD41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203172-425B-45B6-8C09-FAC2E6D588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E540AC-98C6-4938-83B4-4DBFDC83E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351794-E2FE-4BDD-A55F-BC90C1FAE340}"/>
              </a:ext>
            </a:extLst>
          </p:cNvPr>
          <p:cNvSpPr>
            <a:spLocks noGrp="1"/>
          </p:cNvSpPr>
          <p:nvPr>
            <p:ph type="dt" sz="half" idx="10"/>
          </p:nvPr>
        </p:nvSpPr>
        <p:spPr/>
        <p:txBody>
          <a:bodyPr/>
          <a:lstStyle/>
          <a:p>
            <a:fld id="{0123B76C-15C2-42D8-BD3C-1BC4C31CA14E}" type="datetimeFigureOut">
              <a:rPr lang="en-GB" smtClean="0"/>
              <a:pPr/>
              <a:t>19/04/2023</a:t>
            </a:fld>
            <a:endParaRPr lang="en-GB" dirty="0"/>
          </a:p>
        </p:txBody>
      </p:sp>
      <p:sp>
        <p:nvSpPr>
          <p:cNvPr id="6" name="Footer Placeholder 5">
            <a:extLst>
              <a:ext uri="{FF2B5EF4-FFF2-40B4-BE49-F238E27FC236}">
                <a16:creationId xmlns:a16="http://schemas.microsoft.com/office/drawing/2014/main" id="{2779D997-1230-450E-BBC0-FDA195B59A16}"/>
              </a:ext>
            </a:extLst>
          </p:cNvPr>
          <p:cNvSpPr>
            <a:spLocks noGrp="1"/>
          </p:cNvSpPr>
          <p:nvPr>
            <p:ph type="ftr" sz="quarter" idx="11"/>
          </p:nvPr>
        </p:nvSpPr>
        <p:spPr/>
        <p:txBody>
          <a:bodyPr/>
          <a:lstStyle/>
          <a:p>
            <a:r>
              <a:rPr lang="en-GB"/>
              <a:t>CDI presentation template</a:t>
            </a:r>
            <a:endParaRPr lang="en-GB" dirty="0"/>
          </a:p>
        </p:txBody>
      </p:sp>
      <p:sp>
        <p:nvSpPr>
          <p:cNvPr id="7" name="Slide Number Placeholder 6">
            <a:extLst>
              <a:ext uri="{FF2B5EF4-FFF2-40B4-BE49-F238E27FC236}">
                <a16:creationId xmlns:a16="http://schemas.microsoft.com/office/drawing/2014/main" id="{C79CDA89-25BA-4A95-8E1F-095D2FAA1CAB}"/>
              </a:ext>
            </a:extLst>
          </p:cNvPr>
          <p:cNvSpPr>
            <a:spLocks noGrp="1"/>
          </p:cNvSpPr>
          <p:nvPr>
            <p:ph type="sldNum" sz="quarter" idx="12"/>
          </p:nvPr>
        </p:nvSpPr>
        <p:spPr/>
        <p:txBody>
          <a:bodyPr/>
          <a:lstStyle/>
          <a:p>
            <a:fld id="{D2616AC0-6DFF-4787-BB94-B90A4656C38E}" type="slidenum">
              <a:rPr lang="en-GB" smtClean="0"/>
              <a:pPr/>
              <a:t>‹#›</a:t>
            </a:fld>
            <a:endParaRPr lang="en-GB" dirty="0"/>
          </a:p>
        </p:txBody>
      </p:sp>
      <p:sp>
        <p:nvSpPr>
          <p:cNvPr id="8" name="Rectangle 7">
            <a:extLst>
              <a:ext uri="{FF2B5EF4-FFF2-40B4-BE49-F238E27FC236}">
                <a16:creationId xmlns:a16="http://schemas.microsoft.com/office/drawing/2014/main" id="{A33E0590-1E50-4638-A758-99897A057F16}"/>
              </a:ext>
            </a:extLst>
          </p:cNvPr>
          <p:cNvSpPr/>
          <p:nvPr userDrawn="1"/>
        </p:nvSpPr>
        <p:spPr>
          <a:xfrm>
            <a:off x="0" y="6261100"/>
            <a:ext cx="12192000" cy="596900"/>
          </a:xfrm>
          <a:prstGeom prst="rect">
            <a:avLst/>
          </a:prstGeom>
          <a:solidFill>
            <a:srgbClr val="8E9300"/>
          </a:solidFill>
          <a:ln>
            <a:solidFill>
              <a:srgbClr val="8E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64D1BB81-5832-4CF6-9664-E322CEC615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5400" y="365127"/>
            <a:ext cx="1479688" cy="886849"/>
          </a:xfrm>
          <a:prstGeom prst="rect">
            <a:avLst/>
          </a:prstGeom>
        </p:spPr>
      </p:pic>
    </p:spTree>
    <p:extLst>
      <p:ext uri="{BB962C8B-B14F-4D97-AF65-F5344CB8AC3E}">
        <p14:creationId xmlns:p14="http://schemas.microsoft.com/office/powerpoint/2010/main" val="7182781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6" name="Text Placeholder 15"/>
          <p:cNvSpPr>
            <a:spLocks noGrp="1"/>
          </p:cNvSpPr>
          <p:nvPr>
            <p:ph type="body" sz="quarter" idx="19"/>
          </p:nvPr>
        </p:nvSpPr>
        <p:spPr>
          <a:xfrm>
            <a:off x="485475" y="2420471"/>
            <a:ext cx="2438400" cy="4043082"/>
          </a:xfrm>
        </p:spPr>
        <p:txBody>
          <a:bodyPr/>
          <a:lstStyle>
            <a:lvl1pPr marL="134544" indent="-134544">
              <a:spcAft>
                <a:spcPts val="450"/>
              </a:spcAft>
              <a:defRPr sz="750"/>
            </a:lvl1pPr>
            <a:lvl2pPr marL="269087" indent="-134544">
              <a:spcAft>
                <a:spcPts val="450"/>
              </a:spcAft>
              <a:defRPr sz="750"/>
            </a:lvl2pPr>
            <a:lvl3pPr marL="403630" indent="-122638">
              <a:spcAft>
                <a:spcPts val="450"/>
              </a:spcAft>
              <a:defRPr sz="675"/>
            </a:lvl3pPr>
            <a:lvl4pPr marL="538173" indent="-122638">
              <a:spcAft>
                <a:spcPts val="450"/>
              </a:spcAft>
              <a:defRPr sz="675"/>
            </a:lvl4pPr>
            <a:lvl5pPr marL="672716" indent="-134544">
              <a:spcAft>
                <a:spcPts val="450"/>
              </a:spcAft>
              <a:defRPr sz="6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15"/>
          <p:cNvSpPr>
            <a:spLocks noGrp="1"/>
          </p:cNvSpPr>
          <p:nvPr>
            <p:ph type="body" sz="quarter" idx="20"/>
          </p:nvPr>
        </p:nvSpPr>
        <p:spPr>
          <a:xfrm>
            <a:off x="3210745" y="2420471"/>
            <a:ext cx="2438400" cy="4043082"/>
          </a:xfrm>
        </p:spPr>
        <p:txBody>
          <a:bodyPr/>
          <a:lstStyle>
            <a:lvl1pPr marL="134544" indent="-134544">
              <a:spcAft>
                <a:spcPts val="450"/>
              </a:spcAft>
              <a:defRPr sz="750"/>
            </a:lvl1pPr>
            <a:lvl2pPr marL="269087" indent="-134544">
              <a:spcAft>
                <a:spcPts val="450"/>
              </a:spcAft>
              <a:defRPr sz="750"/>
            </a:lvl2pPr>
            <a:lvl3pPr marL="403630" indent="-122638">
              <a:spcAft>
                <a:spcPts val="450"/>
              </a:spcAft>
              <a:defRPr sz="675"/>
            </a:lvl3pPr>
            <a:lvl4pPr marL="538173" indent="-122638">
              <a:spcAft>
                <a:spcPts val="450"/>
              </a:spcAft>
              <a:defRPr sz="675"/>
            </a:lvl4pPr>
            <a:lvl5pPr marL="672716" indent="-134544">
              <a:spcAft>
                <a:spcPts val="450"/>
              </a:spcAft>
              <a:defRPr sz="6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ext Placeholder 15"/>
          <p:cNvSpPr>
            <a:spLocks noGrp="1"/>
          </p:cNvSpPr>
          <p:nvPr>
            <p:ph type="body" sz="quarter" idx="21"/>
          </p:nvPr>
        </p:nvSpPr>
        <p:spPr>
          <a:xfrm>
            <a:off x="5936015" y="2420471"/>
            <a:ext cx="2438400" cy="4043082"/>
          </a:xfrm>
        </p:spPr>
        <p:txBody>
          <a:bodyPr/>
          <a:lstStyle>
            <a:lvl1pPr marL="134544" indent="-134544">
              <a:spcAft>
                <a:spcPts val="450"/>
              </a:spcAft>
              <a:defRPr sz="750"/>
            </a:lvl1pPr>
            <a:lvl2pPr marL="269087" indent="-134544">
              <a:spcAft>
                <a:spcPts val="450"/>
              </a:spcAft>
              <a:defRPr sz="750"/>
            </a:lvl2pPr>
            <a:lvl3pPr marL="403630" indent="-122638">
              <a:spcAft>
                <a:spcPts val="450"/>
              </a:spcAft>
              <a:defRPr sz="675"/>
            </a:lvl3pPr>
            <a:lvl4pPr marL="538173" indent="-122638">
              <a:spcAft>
                <a:spcPts val="450"/>
              </a:spcAft>
              <a:defRPr sz="675"/>
            </a:lvl4pPr>
            <a:lvl5pPr marL="672716" indent="-134544">
              <a:spcAft>
                <a:spcPts val="450"/>
              </a:spcAft>
              <a:defRPr sz="6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15"/>
          <p:cNvSpPr>
            <a:spLocks noGrp="1"/>
          </p:cNvSpPr>
          <p:nvPr>
            <p:ph type="body" sz="quarter" idx="22"/>
          </p:nvPr>
        </p:nvSpPr>
        <p:spPr>
          <a:xfrm>
            <a:off x="8661285" y="2420471"/>
            <a:ext cx="2438400" cy="4043082"/>
          </a:xfrm>
        </p:spPr>
        <p:txBody>
          <a:bodyPr/>
          <a:lstStyle>
            <a:lvl1pPr marL="134544" indent="-134544">
              <a:spcAft>
                <a:spcPts val="450"/>
              </a:spcAft>
              <a:defRPr sz="750"/>
            </a:lvl1pPr>
            <a:lvl2pPr marL="269087" indent="-134544">
              <a:spcAft>
                <a:spcPts val="450"/>
              </a:spcAft>
              <a:defRPr sz="750"/>
            </a:lvl2pPr>
            <a:lvl3pPr marL="403630" indent="-122638">
              <a:spcAft>
                <a:spcPts val="450"/>
              </a:spcAft>
              <a:defRPr sz="675"/>
            </a:lvl3pPr>
            <a:lvl4pPr marL="538173" indent="-122638">
              <a:spcAft>
                <a:spcPts val="450"/>
              </a:spcAft>
              <a:defRPr sz="675"/>
            </a:lvl4pPr>
            <a:lvl5pPr marL="672716" indent="-134544">
              <a:spcAft>
                <a:spcPts val="450"/>
              </a:spcAft>
              <a:defRPr sz="6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SmartArt Placeholder 16"/>
          <p:cNvSpPr>
            <a:spLocks noGrp="1"/>
          </p:cNvSpPr>
          <p:nvPr>
            <p:ph type="dgm" sz="quarter" idx="23"/>
          </p:nvPr>
        </p:nvSpPr>
        <p:spPr>
          <a:xfrm>
            <a:off x="334801" y="815976"/>
            <a:ext cx="11522239" cy="1308660"/>
          </a:xfrm>
        </p:spPr>
        <p:txBody>
          <a:bodyPr/>
          <a:lstStyle/>
          <a:p>
            <a:r>
              <a:rPr lang="en-US"/>
              <a:t>Click icon to add SmartArt graphic</a:t>
            </a:r>
            <a:endParaRPr lang="en-AU" dirty="0"/>
          </a:p>
        </p:txBody>
      </p:sp>
      <p:sp>
        <p:nvSpPr>
          <p:cNvPr id="11" name="Footer Placeholder 4"/>
          <p:cNvSpPr>
            <a:spLocks noGrp="1"/>
          </p:cNvSpPr>
          <p:nvPr>
            <p:ph type="ftr" sz="quarter" idx="3"/>
          </p:nvPr>
        </p:nvSpPr>
        <p:spPr>
          <a:xfrm>
            <a:off x="1992313" y="6654091"/>
            <a:ext cx="7242715" cy="141167"/>
          </a:xfrm>
          <a:prstGeom prst="rect">
            <a:avLst/>
          </a:prstGeom>
        </p:spPr>
        <p:txBody>
          <a:bodyPr vert="horz" lIns="0" tIns="0" rIns="0" bIns="0" rtlCol="0" anchor="ctr" anchorCtr="0">
            <a:noAutofit/>
          </a:bodyPr>
          <a:lstStyle>
            <a:lvl1pPr algn="l">
              <a:defRPr sz="599" b="0">
                <a:solidFill>
                  <a:schemeClr val="tx1">
                    <a:lumMod val="50000"/>
                    <a:lumOff val="50000"/>
                  </a:schemeClr>
                </a:solidFill>
                <a:latin typeface="Arial" panose="020B0604020202020204" pitchFamily="34" charset="0"/>
                <a:cs typeface="Arial" panose="020B0604020202020204" pitchFamily="34" charset="0"/>
              </a:defRPr>
            </a:lvl1pPr>
          </a:lstStyle>
          <a:p>
            <a:r>
              <a:rPr lang="en-AU"/>
              <a:t>Approaches for addressing complexity in programme theory</a:t>
            </a:r>
            <a:endParaRPr lang="en-GB" dirty="0"/>
          </a:p>
        </p:txBody>
      </p:sp>
      <p:sp>
        <p:nvSpPr>
          <p:cNvPr id="12" name="Slide Number Placeholder 5"/>
          <p:cNvSpPr>
            <a:spLocks noGrp="1"/>
          </p:cNvSpPr>
          <p:nvPr>
            <p:ph type="sldNum" sz="quarter" idx="4"/>
          </p:nvPr>
        </p:nvSpPr>
        <p:spPr>
          <a:xfrm>
            <a:off x="11211874" y="6654091"/>
            <a:ext cx="645169" cy="141167"/>
          </a:xfrm>
          <a:prstGeom prst="rect">
            <a:avLst/>
          </a:prstGeom>
        </p:spPr>
        <p:txBody>
          <a:bodyPr anchor="ctr"/>
          <a:lstStyle>
            <a:lvl1pPr algn="r">
              <a:defRPr sz="599">
                <a:solidFill>
                  <a:schemeClr val="tx1">
                    <a:lumMod val="50000"/>
                    <a:lumOff val="50000"/>
                  </a:schemeClr>
                </a:solidFill>
              </a:defRPr>
            </a:lvl1pPr>
          </a:lstStyle>
          <a:p>
            <a:r>
              <a:rPr lang="en-GB" dirty="0"/>
              <a:t>- </a:t>
            </a:r>
            <a:fld id="{C05884CA-5403-4569-B873-2F7B596D59BB}" type="slidenum">
              <a:rPr lang="en-GB" smtClean="0"/>
              <a:pPr/>
              <a:t>‹#›</a:t>
            </a:fld>
            <a:r>
              <a:rPr lang="en-GB" dirty="0"/>
              <a:t> -</a:t>
            </a:r>
          </a:p>
        </p:txBody>
      </p:sp>
    </p:spTree>
    <p:extLst>
      <p:ext uri="{BB962C8B-B14F-4D97-AF65-F5344CB8AC3E}">
        <p14:creationId xmlns:p14="http://schemas.microsoft.com/office/powerpoint/2010/main" val="22517516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End Slide - Black">
    <p:bg>
      <p:bgPr>
        <a:solidFill>
          <a:schemeClr val="tx1"/>
        </a:solidFill>
        <a:effectLst/>
      </p:bgPr>
    </p:bg>
    <p:spTree>
      <p:nvGrpSpPr>
        <p:cNvPr id="1" name=""/>
        <p:cNvGrpSpPr/>
        <p:nvPr/>
      </p:nvGrpSpPr>
      <p:grpSpPr>
        <a:xfrm>
          <a:off x="0" y="0"/>
          <a:ext cx="0" cy="0"/>
          <a:chOff x="0" y="0"/>
          <a:chExt cx="0" cy="0"/>
        </a:xfrm>
      </p:grpSpPr>
      <p:sp>
        <p:nvSpPr>
          <p:cNvPr id="6" name="TextBox 5"/>
          <p:cNvSpPr txBox="1"/>
          <p:nvPr userDrawn="1"/>
        </p:nvSpPr>
        <p:spPr>
          <a:xfrm>
            <a:off x="334801" y="6510652"/>
            <a:ext cx="1360835" cy="92205"/>
          </a:xfrm>
          <a:prstGeom prst="rect">
            <a:avLst/>
          </a:prstGeom>
          <a:noFill/>
        </p:spPr>
        <p:txBody>
          <a:bodyPr wrap="square" lIns="0" tIns="0" rIns="0" bIns="0" rtlCol="0">
            <a:spAutoFit/>
          </a:bodyPr>
          <a:lstStyle/>
          <a:p>
            <a:r>
              <a:rPr lang="en-GB" sz="599" dirty="0">
                <a:solidFill>
                  <a:schemeClr val="bg1"/>
                </a:solidFill>
                <a:latin typeface="Arial" panose="020B0604020202020204" pitchFamily="34" charset="0"/>
                <a:cs typeface="Arial" panose="020B0604020202020204" pitchFamily="34" charset="0"/>
              </a:rPr>
              <a:t>© Palladium 2017</a:t>
            </a:r>
          </a:p>
        </p:txBody>
      </p:sp>
      <p:sp>
        <p:nvSpPr>
          <p:cNvPr id="8" name="Footer Placeholder 4"/>
          <p:cNvSpPr txBox="1">
            <a:spLocks/>
          </p:cNvSpPr>
          <p:nvPr userDrawn="1"/>
        </p:nvSpPr>
        <p:spPr>
          <a:xfrm>
            <a:off x="8475789" y="6510645"/>
            <a:ext cx="3303292" cy="347356"/>
          </a:xfrm>
          <a:prstGeom prst="rect">
            <a:avLst/>
          </a:prstGeom>
        </p:spPr>
        <p:txBody>
          <a:bodyPr vert="horz" lIns="0" tIns="0" rIns="0" bIns="0" rtlCol="0" anchor="t" anchorCtr="0">
            <a:noAutofit/>
          </a:bodyPr>
          <a:lstStyle>
            <a:defPPr>
              <a:defRPr lang="en-US"/>
            </a:defPPr>
            <a:lvl1pPr marL="0" algn="l"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750" dirty="0">
                <a:solidFill>
                  <a:schemeClr val="bg1"/>
                </a:solidFill>
              </a:rPr>
              <a:t>www.thepalladiumgroup.com</a:t>
            </a:r>
            <a:endParaRPr lang="en-GB" sz="750" dirty="0">
              <a:solidFill>
                <a:schemeClr val="bg1"/>
              </a:solidFill>
            </a:endParaRPr>
          </a:p>
        </p:txBody>
      </p:sp>
      <p:sp>
        <p:nvSpPr>
          <p:cNvPr id="3" name="Text Placeholder 2"/>
          <p:cNvSpPr>
            <a:spLocks noGrp="1"/>
          </p:cNvSpPr>
          <p:nvPr>
            <p:ph type="body" sz="quarter" idx="10" hasCustomPrompt="1"/>
          </p:nvPr>
        </p:nvSpPr>
        <p:spPr>
          <a:xfrm>
            <a:off x="334802" y="4775200"/>
            <a:ext cx="6805247" cy="1277938"/>
          </a:xfrm>
        </p:spPr>
        <p:txBody>
          <a:bodyPr/>
          <a:lstStyle>
            <a:lvl1pPr marL="0" indent="0">
              <a:buNone/>
              <a:defRPr sz="1050">
                <a:solidFill>
                  <a:schemeClr val="bg1"/>
                </a:solidFill>
              </a:defRPr>
            </a:lvl1pPr>
          </a:lstStyle>
          <a:p>
            <a:pPr lvl="0"/>
            <a:r>
              <a:rPr lang="en-AU" dirty="0"/>
              <a:t>Contact Details (if any)</a:t>
            </a:r>
          </a:p>
        </p:txBody>
      </p:sp>
      <p:pic>
        <p:nvPicPr>
          <p:cNvPr id="7" name="Picture 6"/>
          <p:cNvPicPr>
            <a:picLocks noChangeAspect="1"/>
          </p:cNvPicPr>
          <p:nvPr userDrawn="1"/>
        </p:nvPicPr>
        <p:blipFill>
          <a:blip r:embed="rId2"/>
          <a:stretch>
            <a:fillRect/>
          </a:stretch>
        </p:blipFill>
        <p:spPr>
          <a:xfrm>
            <a:off x="1446763" y="2862659"/>
            <a:ext cx="9298475" cy="1122525"/>
          </a:xfrm>
          <a:prstGeom prst="rect">
            <a:avLst/>
          </a:prstGeom>
        </p:spPr>
      </p:pic>
    </p:spTree>
    <p:extLst>
      <p:ext uri="{BB962C8B-B14F-4D97-AF65-F5344CB8AC3E}">
        <p14:creationId xmlns:p14="http://schemas.microsoft.com/office/powerpoint/2010/main" val="356894482"/>
      </p:ext>
    </p:extLst>
  </p:cSld>
  <p:clrMapOvr>
    <a:masterClrMapping/>
  </p:clrMapOvr>
  <p:extLst>
    <p:ext uri="{DCECCB84-F9BA-43D5-87BE-67443E8EF086}">
      <p15:sldGuideLst xmlns:p15="http://schemas.microsoft.com/office/powerpoint/2012/main">
        <p15:guide id="1" pos="5120">
          <p15:clr>
            <a:srgbClr val="FBAE40"/>
          </p15:clr>
        </p15:guide>
        <p15:guide id="2" orient="horz" pos="216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A5FB7F-F5B7-4CDC-BC88-4C186C52DF0B}"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BF139-0E53-47F4-A0D8-816788152203}" type="slidenum">
              <a:rPr lang="en-GB" smtClean="0"/>
              <a:t>‹#›</a:t>
            </a:fld>
            <a:endParaRPr lang="en-GB"/>
          </a:p>
        </p:txBody>
      </p:sp>
    </p:spTree>
    <p:extLst>
      <p:ext uri="{BB962C8B-B14F-4D97-AF65-F5344CB8AC3E}">
        <p14:creationId xmlns:p14="http://schemas.microsoft.com/office/powerpoint/2010/main" val="32532944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A5FB7F-F5B7-4CDC-BC88-4C186C52DF0B}"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BF139-0E53-47F4-A0D8-816788152203}" type="slidenum">
              <a:rPr lang="en-GB" smtClean="0"/>
              <a:t>‹#›</a:t>
            </a:fld>
            <a:endParaRPr lang="en-GB"/>
          </a:p>
        </p:txBody>
      </p:sp>
    </p:spTree>
    <p:extLst>
      <p:ext uri="{BB962C8B-B14F-4D97-AF65-F5344CB8AC3E}">
        <p14:creationId xmlns:p14="http://schemas.microsoft.com/office/powerpoint/2010/main" val="5689398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A5FB7F-F5B7-4CDC-BC88-4C186C52DF0B}"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BF139-0E53-47F4-A0D8-816788152203}" type="slidenum">
              <a:rPr lang="en-GB" smtClean="0"/>
              <a:t>‹#›</a:t>
            </a:fld>
            <a:endParaRPr lang="en-GB"/>
          </a:p>
        </p:txBody>
      </p:sp>
    </p:spTree>
    <p:extLst>
      <p:ext uri="{BB962C8B-B14F-4D97-AF65-F5344CB8AC3E}">
        <p14:creationId xmlns:p14="http://schemas.microsoft.com/office/powerpoint/2010/main" val="39318909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A5FB7F-F5B7-4CDC-BC88-4C186C52DF0B}"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3BF139-0E53-47F4-A0D8-816788152203}" type="slidenum">
              <a:rPr lang="en-GB" smtClean="0"/>
              <a:t>‹#›</a:t>
            </a:fld>
            <a:endParaRPr lang="en-GB"/>
          </a:p>
        </p:txBody>
      </p:sp>
    </p:spTree>
    <p:extLst>
      <p:ext uri="{BB962C8B-B14F-4D97-AF65-F5344CB8AC3E}">
        <p14:creationId xmlns:p14="http://schemas.microsoft.com/office/powerpoint/2010/main" val="31425130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A5FB7F-F5B7-4CDC-BC88-4C186C52DF0B}" type="datetimeFigureOut">
              <a:rPr lang="en-GB" smtClean="0"/>
              <a:t>19/04/2023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3BF139-0E53-47F4-A0D8-816788152203}" type="slidenum">
              <a:rPr lang="en-GB" smtClean="0"/>
              <a:t>‹#›</a:t>
            </a:fld>
            <a:endParaRPr lang="en-GB"/>
          </a:p>
        </p:txBody>
      </p:sp>
    </p:spTree>
    <p:extLst>
      <p:ext uri="{BB962C8B-B14F-4D97-AF65-F5344CB8AC3E}">
        <p14:creationId xmlns:p14="http://schemas.microsoft.com/office/powerpoint/2010/main" val="40186011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A5FB7F-F5B7-4CDC-BC88-4C186C52DF0B}" type="datetimeFigureOut">
              <a:rPr lang="en-GB" smtClean="0"/>
              <a:t>19/04/2023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3BF139-0E53-47F4-A0D8-816788152203}" type="slidenum">
              <a:rPr lang="en-GB" smtClean="0"/>
              <a:t>‹#›</a:t>
            </a:fld>
            <a:endParaRPr lang="en-GB"/>
          </a:p>
        </p:txBody>
      </p:sp>
    </p:spTree>
    <p:extLst>
      <p:ext uri="{BB962C8B-B14F-4D97-AF65-F5344CB8AC3E}">
        <p14:creationId xmlns:p14="http://schemas.microsoft.com/office/powerpoint/2010/main" val="15722913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5FB7F-F5B7-4CDC-BC88-4C186C52DF0B}" type="datetimeFigureOut">
              <a:rPr lang="en-GB" smtClean="0"/>
              <a:t>19/04/2023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3BF139-0E53-47F4-A0D8-816788152203}" type="slidenum">
              <a:rPr lang="en-GB" smtClean="0"/>
              <a:t>‹#›</a:t>
            </a:fld>
            <a:endParaRPr lang="en-GB"/>
          </a:p>
        </p:txBody>
      </p:sp>
    </p:spTree>
    <p:extLst>
      <p:ext uri="{BB962C8B-B14F-4D97-AF65-F5344CB8AC3E}">
        <p14:creationId xmlns:p14="http://schemas.microsoft.com/office/powerpoint/2010/main" val="26329766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A5FB7F-F5B7-4CDC-BC88-4C186C52DF0B}"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3BF139-0E53-47F4-A0D8-816788152203}" type="slidenum">
              <a:rPr lang="en-GB" smtClean="0"/>
              <a:t>‹#›</a:t>
            </a:fld>
            <a:endParaRPr lang="en-GB"/>
          </a:p>
        </p:txBody>
      </p:sp>
    </p:spTree>
    <p:extLst>
      <p:ext uri="{BB962C8B-B14F-4D97-AF65-F5344CB8AC3E}">
        <p14:creationId xmlns:p14="http://schemas.microsoft.com/office/powerpoint/2010/main" val="388235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999E-BE52-4265-85B7-C46D0D573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99E01F-C9C9-49C5-9569-395540BC79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A0E816-8492-40A2-A0F5-672277337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61D17-AF30-46E3-8F50-8605A9C89C97}"/>
              </a:ext>
            </a:extLst>
          </p:cNvPr>
          <p:cNvSpPr>
            <a:spLocks noGrp="1"/>
          </p:cNvSpPr>
          <p:nvPr>
            <p:ph type="dt" sz="half" idx="10"/>
          </p:nvPr>
        </p:nvSpPr>
        <p:spPr/>
        <p:txBody>
          <a:bodyPr/>
          <a:lstStyle/>
          <a:p>
            <a:fld id="{0123B76C-15C2-42D8-BD3C-1BC4C31CA14E}" type="datetimeFigureOut">
              <a:rPr lang="en-GB" smtClean="0"/>
              <a:pPr/>
              <a:t>19/04/2023</a:t>
            </a:fld>
            <a:endParaRPr lang="en-GB" dirty="0"/>
          </a:p>
        </p:txBody>
      </p:sp>
      <p:sp>
        <p:nvSpPr>
          <p:cNvPr id="6" name="Footer Placeholder 5">
            <a:extLst>
              <a:ext uri="{FF2B5EF4-FFF2-40B4-BE49-F238E27FC236}">
                <a16:creationId xmlns:a16="http://schemas.microsoft.com/office/drawing/2014/main" id="{9513BE40-4E04-4326-9832-D711C737B6C1}"/>
              </a:ext>
            </a:extLst>
          </p:cNvPr>
          <p:cNvSpPr>
            <a:spLocks noGrp="1"/>
          </p:cNvSpPr>
          <p:nvPr>
            <p:ph type="ftr" sz="quarter" idx="11"/>
          </p:nvPr>
        </p:nvSpPr>
        <p:spPr/>
        <p:txBody>
          <a:bodyPr/>
          <a:lstStyle/>
          <a:p>
            <a:r>
              <a:rPr lang="en-GB"/>
              <a:t>CDI template presentation</a:t>
            </a:r>
            <a:endParaRPr lang="en-GB" dirty="0"/>
          </a:p>
        </p:txBody>
      </p:sp>
      <p:sp>
        <p:nvSpPr>
          <p:cNvPr id="7" name="Slide Number Placeholder 6">
            <a:extLst>
              <a:ext uri="{FF2B5EF4-FFF2-40B4-BE49-F238E27FC236}">
                <a16:creationId xmlns:a16="http://schemas.microsoft.com/office/drawing/2014/main" id="{CF244523-7F06-4B25-BD96-6334B3B70525}"/>
              </a:ext>
            </a:extLst>
          </p:cNvPr>
          <p:cNvSpPr>
            <a:spLocks noGrp="1"/>
          </p:cNvSpPr>
          <p:nvPr>
            <p:ph type="sldNum" sz="quarter" idx="12"/>
          </p:nvPr>
        </p:nvSpPr>
        <p:spPr/>
        <p:txBody>
          <a:bodyPr/>
          <a:lstStyle/>
          <a:p>
            <a:fld id="{D2616AC0-6DFF-4787-BB94-B90A4656C38E}" type="slidenum">
              <a:rPr lang="en-GB" smtClean="0"/>
              <a:pPr/>
              <a:t>‹#›</a:t>
            </a:fld>
            <a:endParaRPr lang="en-GB" dirty="0"/>
          </a:p>
        </p:txBody>
      </p:sp>
      <p:sp>
        <p:nvSpPr>
          <p:cNvPr id="8" name="Rectangle 7">
            <a:extLst>
              <a:ext uri="{FF2B5EF4-FFF2-40B4-BE49-F238E27FC236}">
                <a16:creationId xmlns:a16="http://schemas.microsoft.com/office/drawing/2014/main" id="{347963BA-720B-489C-A6AB-F2665A8C2C51}"/>
              </a:ext>
            </a:extLst>
          </p:cNvPr>
          <p:cNvSpPr/>
          <p:nvPr userDrawn="1"/>
        </p:nvSpPr>
        <p:spPr>
          <a:xfrm>
            <a:off x="0" y="6261100"/>
            <a:ext cx="12192000" cy="596900"/>
          </a:xfrm>
          <a:prstGeom prst="rect">
            <a:avLst/>
          </a:prstGeom>
          <a:solidFill>
            <a:srgbClr val="8E9300"/>
          </a:solidFill>
          <a:ln>
            <a:solidFill>
              <a:srgbClr val="8E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B0500AAD-17E8-4006-B10C-72FE57172A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5400" y="365127"/>
            <a:ext cx="1479688" cy="886849"/>
          </a:xfrm>
          <a:prstGeom prst="rect">
            <a:avLst/>
          </a:prstGeom>
        </p:spPr>
      </p:pic>
    </p:spTree>
    <p:extLst>
      <p:ext uri="{BB962C8B-B14F-4D97-AF65-F5344CB8AC3E}">
        <p14:creationId xmlns:p14="http://schemas.microsoft.com/office/powerpoint/2010/main" val="2388665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A5FB7F-F5B7-4CDC-BC88-4C186C52DF0B}"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3BF139-0E53-47F4-A0D8-816788152203}" type="slidenum">
              <a:rPr lang="en-GB" smtClean="0"/>
              <a:t>‹#›</a:t>
            </a:fld>
            <a:endParaRPr lang="en-GB"/>
          </a:p>
        </p:txBody>
      </p:sp>
    </p:spTree>
    <p:extLst>
      <p:ext uri="{BB962C8B-B14F-4D97-AF65-F5344CB8AC3E}">
        <p14:creationId xmlns:p14="http://schemas.microsoft.com/office/powerpoint/2010/main" val="5655728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A5FB7F-F5B7-4CDC-BC88-4C186C52DF0B}"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BF139-0E53-47F4-A0D8-816788152203}" type="slidenum">
              <a:rPr lang="en-GB" smtClean="0"/>
              <a:t>‹#›</a:t>
            </a:fld>
            <a:endParaRPr lang="en-GB"/>
          </a:p>
        </p:txBody>
      </p:sp>
    </p:spTree>
    <p:extLst>
      <p:ext uri="{BB962C8B-B14F-4D97-AF65-F5344CB8AC3E}">
        <p14:creationId xmlns:p14="http://schemas.microsoft.com/office/powerpoint/2010/main" val="23201141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A5FB7F-F5B7-4CDC-BC88-4C186C52DF0B}"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3BF139-0E53-47F4-A0D8-816788152203}" type="slidenum">
              <a:rPr lang="en-GB" smtClean="0"/>
              <a:t>‹#›</a:t>
            </a:fld>
            <a:endParaRPr lang="en-GB"/>
          </a:p>
        </p:txBody>
      </p:sp>
    </p:spTree>
    <p:extLst>
      <p:ext uri="{BB962C8B-B14F-4D97-AF65-F5344CB8AC3E}">
        <p14:creationId xmlns:p14="http://schemas.microsoft.com/office/powerpoint/2010/main" val="90229757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2.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86CE7-A914-49BF-A256-58FCB5C882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14B3FF-0BCB-4458-8BC8-52E8029B7C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49F210-8CA6-4919-B455-FA38D6294E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3B76C-15C2-42D8-BD3C-1BC4C31CA14E}" type="datetimeFigureOut">
              <a:rPr lang="en-GB" smtClean="0"/>
              <a:t>19/04/2023</a:t>
            </a:fld>
            <a:endParaRPr lang="en-GB"/>
          </a:p>
        </p:txBody>
      </p:sp>
      <p:sp>
        <p:nvSpPr>
          <p:cNvPr id="5" name="Footer Placeholder 4">
            <a:extLst>
              <a:ext uri="{FF2B5EF4-FFF2-40B4-BE49-F238E27FC236}">
                <a16:creationId xmlns:a16="http://schemas.microsoft.com/office/drawing/2014/main" id="{AD42FA23-786B-4213-ACDB-F778B125F4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DA6AA5-A9F1-4375-8029-F31FE13EA0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16AC0-6DFF-4787-BB94-B90A4656C38E}" type="slidenum">
              <a:rPr lang="en-GB" smtClean="0"/>
              <a:t>‹#›</a:t>
            </a:fld>
            <a:endParaRPr lang="en-GB"/>
          </a:p>
        </p:txBody>
      </p:sp>
    </p:spTree>
    <p:extLst>
      <p:ext uri="{BB962C8B-B14F-4D97-AF65-F5344CB8AC3E}">
        <p14:creationId xmlns:p14="http://schemas.microsoft.com/office/powerpoint/2010/main" val="397010580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685" r:id="rId12"/>
    <p:sldLayoutId id="2147483686" r:id="rId13"/>
    <p:sldLayoutId id="2147483687" r:id="rId14"/>
    <p:sldLayoutId id="2147483688" r:id="rId15"/>
    <p:sldLayoutId id="2147483691"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4" r:id="rId44"/>
    <p:sldLayoutId id="2147483725" r:id="rId45"/>
    <p:sldLayoutId id="2147483726" r:id="rId46"/>
    <p:sldLayoutId id="2147483727" r:id="rId47"/>
    <p:sldLayoutId id="2147483728" r:id="rId48"/>
    <p:sldLayoutId id="2147483729" r:id="rId49"/>
    <p:sldLayoutId id="2147483730" r:id="rId50"/>
    <p:sldLayoutId id="2147483731" r:id="rId51"/>
    <p:sldLayoutId id="2147483732" r:id="rId52"/>
    <p:sldLayoutId id="2147483733" r:id="rId53"/>
    <p:sldLayoutId id="2147483734" r:id="rId54"/>
    <p:sldLayoutId id="2147483735" r:id="rId55"/>
    <p:sldLayoutId id="2147483736" r:id="rId56"/>
    <p:sldLayoutId id="2147483737" r:id="rId57"/>
    <p:sldLayoutId id="2147483738" r:id="rId58"/>
    <p:sldLayoutId id="2147483739" r:id="rId59"/>
    <p:sldLayoutId id="2147483740" r:id="rId60"/>
    <p:sldLayoutId id="2147483741" r:id="rId61"/>
    <p:sldLayoutId id="2147483742" r:id="rId62"/>
    <p:sldLayoutId id="2147483743" r:id="rId63"/>
    <p:sldLayoutId id="2147483744" r:id="rId64"/>
    <p:sldLayoutId id="2147483745" r:id="rId65"/>
    <p:sldLayoutId id="2147483746" r:id="rId66"/>
    <p:sldLayoutId id="2147483747" r:id="rId67"/>
    <p:sldLayoutId id="2147483748" r:id="rId68"/>
    <p:sldLayoutId id="2147483749" r:id="rId69"/>
    <p:sldLayoutId id="2147483750" r:id="rId70"/>
    <p:sldLayoutId id="2147483751" r:id="rId71"/>
    <p:sldLayoutId id="2147483752" r:id="rId72"/>
    <p:sldLayoutId id="2147483753" r:id="rId73"/>
    <p:sldLayoutId id="2147483754" r:id="rId74"/>
    <p:sldLayoutId id="2147483755" r:id="rId75"/>
    <p:sldLayoutId id="2147483756" r:id="rId76"/>
    <p:sldLayoutId id="2147483757" r:id="rId77"/>
    <p:sldLayoutId id="2147483758" r:id="rId78"/>
    <p:sldLayoutId id="2147483759" r:id="rId79"/>
    <p:sldLayoutId id="2147483760" r:id="rId80"/>
    <p:sldLayoutId id="2147483761" r:id="rId8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5FB7F-F5B7-4CDC-BC88-4C186C52DF0B}" type="datetimeFigureOut">
              <a:rPr lang="en-GB" smtClean="0"/>
              <a:t>19/04/2023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BF139-0E53-47F4-A0D8-816788152203}" type="slidenum">
              <a:rPr lang="en-GB" smtClean="0"/>
              <a:t>‹#›</a:t>
            </a:fld>
            <a:endParaRPr lang="en-GB"/>
          </a:p>
        </p:txBody>
      </p:sp>
    </p:spTree>
    <p:extLst>
      <p:ext uri="{BB962C8B-B14F-4D97-AF65-F5344CB8AC3E}">
        <p14:creationId xmlns:p14="http://schemas.microsoft.com/office/powerpoint/2010/main" val="247782525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B2B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82FFCC4-5CC2-4958-8994-556C10839AC7}"/>
              </a:ext>
            </a:extLst>
          </p:cNvPr>
          <p:cNvPicPr>
            <a:picLocks noChangeAspect="1"/>
          </p:cNvPicPr>
          <p:nvPr/>
        </p:nvPicPr>
        <p:blipFill>
          <a:blip r:embed="rId3"/>
          <a:stretch>
            <a:fillRect/>
          </a:stretch>
        </p:blipFill>
        <p:spPr>
          <a:xfrm>
            <a:off x="7883059" y="1485328"/>
            <a:ext cx="3502643" cy="1497379"/>
          </a:xfrm>
          <a:prstGeom prst="rect">
            <a:avLst/>
          </a:prstGeom>
        </p:spPr>
      </p:pic>
      <p:sp>
        <p:nvSpPr>
          <p:cNvPr id="32" name="Rectangle 31">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64A6793-90D4-4396-A10B-1045503CDF8C}"/>
              </a:ext>
            </a:extLst>
          </p:cNvPr>
          <p:cNvPicPr>
            <a:picLocks noChangeAspect="1"/>
          </p:cNvPicPr>
          <p:nvPr/>
        </p:nvPicPr>
        <p:blipFill>
          <a:blip r:embed="rId4"/>
          <a:stretch>
            <a:fillRect/>
          </a:stretch>
        </p:blipFill>
        <p:spPr>
          <a:xfrm>
            <a:off x="8081135" y="4789140"/>
            <a:ext cx="3626233" cy="1167063"/>
          </a:xfrm>
          <a:prstGeom prst="rect">
            <a:avLst/>
          </a:prstGeom>
        </p:spPr>
      </p:pic>
      <p:pic>
        <p:nvPicPr>
          <p:cNvPr id="12" name="Picture 11">
            <a:extLst>
              <a:ext uri="{FF2B5EF4-FFF2-40B4-BE49-F238E27FC236}">
                <a16:creationId xmlns:a16="http://schemas.microsoft.com/office/drawing/2014/main" id="{E850C00E-A3AE-4C5B-BBAA-F7E1B11033AF}"/>
              </a:ext>
            </a:extLst>
          </p:cNvPr>
          <p:cNvPicPr>
            <a:picLocks noChangeAspect="1"/>
          </p:cNvPicPr>
          <p:nvPr/>
        </p:nvPicPr>
        <p:blipFill>
          <a:blip r:embed="rId5"/>
          <a:stretch>
            <a:fillRect/>
          </a:stretch>
        </p:blipFill>
        <p:spPr>
          <a:xfrm>
            <a:off x="7599776" y="5192771"/>
            <a:ext cx="1807027" cy="685799"/>
          </a:xfrm>
          <a:prstGeom prst="rect">
            <a:avLst/>
          </a:prstGeom>
        </p:spPr>
      </p:pic>
      <p:pic>
        <p:nvPicPr>
          <p:cNvPr id="4" name="Picture 3">
            <a:extLst>
              <a:ext uri="{FF2B5EF4-FFF2-40B4-BE49-F238E27FC236}">
                <a16:creationId xmlns:a16="http://schemas.microsoft.com/office/drawing/2014/main" id="{7A8BB26B-F3F8-E6F9-7258-4330E1EEBF13}"/>
              </a:ext>
            </a:extLst>
          </p:cNvPr>
          <p:cNvPicPr>
            <a:picLocks noChangeAspect="1"/>
          </p:cNvPicPr>
          <p:nvPr/>
        </p:nvPicPr>
        <p:blipFill>
          <a:blip r:embed="rId6"/>
          <a:stretch>
            <a:fillRect/>
          </a:stretch>
        </p:blipFill>
        <p:spPr>
          <a:xfrm>
            <a:off x="3944966" y="2108081"/>
            <a:ext cx="2946819" cy="3770489"/>
          </a:xfrm>
          <a:prstGeom prst="rect">
            <a:avLst/>
          </a:prstGeom>
        </p:spPr>
      </p:pic>
      <p:sp>
        <p:nvSpPr>
          <p:cNvPr id="6" name="TextBox 5">
            <a:extLst>
              <a:ext uri="{FF2B5EF4-FFF2-40B4-BE49-F238E27FC236}">
                <a16:creationId xmlns:a16="http://schemas.microsoft.com/office/drawing/2014/main" id="{24DAE6FC-9E06-164D-7E7F-54B5CABE1FD4}"/>
              </a:ext>
            </a:extLst>
          </p:cNvPr>
          <p:cNvSpPr txBox="1"/>
          <p:nvPr/>
        </p:nvSpPr>
        <p:spPr>
          <a:xfrm>
            <a:off x="495953" y="740218"/>
            <a:ext cx="6898027" cy="1200329"/>
          </a:xfrm>
          <a:prstGeom prst="rect">
            <a:avLst/>
          </a:prstGeom>
          <a:noFill/>
        </p:spPr>
        <p:txBody>
          <a:bodyPr wrap="square" rtlCol="0">
            <a:spAutoFit/>
          </a:bodyPr>
          <a:lstStyle/>
          <a:p>
            <a:pPr algn="ctr"/>
            <a:r>
              <a:rPr lang="en-US" sz="2400" b="1" dirty="0">
                <a:latin typeface="+mj-lt"/>
              </a:rPr>
              <a:t>Evaluating complex research for development </a:t>
            </a:r>
            <a:r>
              <a:rPr lang="en-US" sz="2400" b="1" dirty="0" err="1">
                <a:latin typeface="+mj-lt"/>
              </a:rPr>
              <a:t>programmes</a:t>
            </a:r>
            <a:r>
              <a:rPr lang="en-US" sz="2400" b="1" dirty="0">
                <a:latin typeface="+mj-lt"/>
              </a:rPr>
              <a:t>: innovation to navigate complexity</a:t>
            </a:r>
          </a:p>
          <a:p>
            <a:pPr algn="ctr"/>
            <a:r>
              <a:rPr lang="en-US" sz="2400" i="1" dirty="0">
                <a:latin typeface="+mj-lt"/>
              </a:rPr>
              <a:t>Launch of EJDR special issue</a:t>
            </a:r>
            <a:endParaRPr lang="en-GB" sz="2400" i="1" dirty="0">
              <a:latin typeface="+mj-lt"/>
            </a:endParaRPr>
          </a:p>
        </p:txBody>
      </p:sp>
      <p:sp>
        <p:nvSpPr>
          <p:cNvPr id="7" name="TextBox 6">
            <a:extLst>
              <a:ext uri="{FF2B5EF4-FFF2-40B4-BE49-F238E27FC236}">
                <a16:creationId xmlns:a16="http://schemas.microsoft.com/office/drawing/2014/main" id="{2DA852B5-4A40-8292-984A-F00C7BFE60D6}"/>
              </a:ext>
            </a:extLst>
          </p:cNvPr>
          <p:cNvSpPr txBox="1"/>
          <p:nvPr/>
        </p:nvSpPr>
        <p:spPr>
          <a:xfrm>
            <a:off x="737637" y="2333685"/>
            <a:ext cx="4075289" cy="3416320"/>
          </a:xfrm>
          <a:prstGeom prst="rect">
            <a:avLst/>
          </a:prstGeom>
          <a:noFill/>
        </p:spPr>
        <p:txBody>
          <a:bodyPr wrap="square" rtlCol="0">
            <a:spAutoFit/>
          </a:bodyPr>
          <a:lstStyle/>
          <a:p>
            <a:r>
              <a:rPr lang="en-US" dirty="0"/>
              <a:t>CDI seminar </a:t>
            </a:r>
          </a:p>
          <a:p>
            <a:r>
              <a:rPr lang="en-US" dirty="0"/>
              <a:t>20 April 2023; 1 – 2.30pm BST</a:t>
            </a:r>
          </a:p>
          <a:p>
            <a:endParaRPr lang="en-US" dirty="0"/>
          </a:p>
          <a:p>
            <a:r>
              <a:rPr lang="en-US" b="1" dirty="0"/>
              <a:t>Chair</a:t>
            </a:r>
            <a:r>
              <a:rPr lang="en-US" dirty="0"/>
              <a:t>: Dr Mieke Snijder</a:t>
            </a:r>
          </a:p>
          <a:p>
            <a:r>
              <a:rPr lang="en-US" b="1" dirty="0"/>
              <a:t>Speakers</a:t>
            </a:r>
            <a:r>
              <a:rPr lang="en-US" dirty="0"/>
              <a:t>: </a:t>
            </a:r>
          </a:p>
          <a:p>
            <a:pPr>
              <a:buFont typeface="Arial" panose="020B0604020202020204" pitchFamily="34" charset="0"/>
              <a:buChar char="•"/>
            </a:pPr>
            <a:r>
              <a:rPr lang="en-GB" dirty="0"/>
              <a:t>Dr Marina Apgar</a:t>
            </a:r>
          </a:p>
          <a:p>
            <a:pPr>
              <a:buFont typeface="Arial" panose="020B0604020202020204" pitchFamily="34" charset="0"/>
              <a:buChar char="•"/>
            </a:pPr>
            <a:r>
              <a:rPr lang="en-GB" dirty="0"/>
              <a:t>Arlene Gonzales</a:t>
            </a:r>
          </a:p>
          <a:p>
            <a:pPr>
              <a:buFont typeface="Arial" panose="020B0604020202020204" pitchFamily="34" charset="0"/>
              <a:buChar char="•"/>
            </a:pPr>
            <a:r>
              <a:rPr lang="en-GB" dirty="0"/>
              <a:t>Dr Carren Duffy</a:t>
            </a:r>
          </a:p>
          <a:p>
            <a:pPr>
              <a:buFont typeface="Arial" panose="020B0604020202020204" pitchFamily="34" charset="0"/>
              <a:buChar char="•"/>
            </a:pPr>
            <a:r>
              <a:rPr lang="en-GB" dirty="0"/>
              <a:t>Genowefa Blundo-Canto</a:t>
            </a:r>
          </a:p>
          <a:p>
            <a:pPr>
              <a:buFont typeface="Arial" panose="020B0604020202020204" pitchFamily="34" charset="0"/>
              <a:buChar char="•"/>
            </a:pPr>
            <a:r>
              <a:rPr lang="en-GB" dirty="0"/>
              <a:t>Dr Evelyn Pauls</a:t>
            </a:r>
          </a:p>
          <a:p>
            <a:r>
              <a:rPr lang="en-GB" b="1" dirty="0"/>
              <a:t>Discussant</a:t>
            </a:r>
            <a:r>
              <a:rPr lang="en-GB" dirty="0"/>
              <a:t>: </a:t>
            </a:r>
          </a:p>
          <a:p>
            <a:r>
              <a:rPr lang="en-GB" dirty="0"/>
              <a:t>Prasanna Saligram</a:t>
            </a:r>
          </a:p>
        </p:txBody>
      </p:sp>
    </p:spTree>
    <p:extLst>
      <p:ext uri="{BB962C8B-B14F-4D97-AF65-F5344CB8AC3E}">
        <p14:creationId xmlns:p14="http://schemas.microsoft.com/office/powerpoint/2010/main" val="243449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36AF-178F-D686-C270-0A3326C7F81E}"/>
              </a:ext>
            </a:extLst>
          </p:cNvPr>
          <p:cNvSpPr>
            <a:spLocks noGrp="1"/>
          </p:cNvSpPr>
          <p:nvPr>
            <p:ph type="title"/>
          </p:nvPr>
        </p:nvSpPr>
        <p:spPr/>
        <p:txBody>
          <a:bodyPr/>
          <a:lstStyle/>
          <a:p>
            <a:r>
              <a:rPr lang="en-US" b="1" dirty="0"/>
              <a:t>The special issue </a:t>
            </a:r>
            <a:endParaRPr lang="en-GB" b="1" dirty="0"/>
          </a:p>
        </p:txBody>
      </p:sp>
      <p:sp>
        <p:nvSpPr>
          <p:cNvPr id="3" name="Content Placeholder 2">
            <a:extLst>
              <a:ext uri="{FF2B5EF4-FFF2-40B4-BE49-F238E27FC236}">
                <a16:creationId xmlns:a16="http://schemas.microsoft.com/office/drawing/2014/main" id="{F7A11BC8-CF1A-F5A0-9D5C-924E06719F21}"/>
              </a:ext>
            </a:extLst>
          </p:cNvPr>
          <p:cNvSpPr>
            <a:spLocks noGrp="1"/>
          </p:cNvSpPr>
          <p:nvPr>
            <p:ph idx="1"/>
          </p:nvPr>
        </p:nvSpPr>
        <p:spPr/>
        <p:txBody>
          <a:bodyPr/>
          <a:lstStyle/>
          <a:p>
            <a:r>
              <a:rPr lang="en-US" dirty="0"/>
              <a:t>Editors: Marina Apgar, Mieke Snijder, Grace Lyn Higdon and Sylvia Szabo</a:t>
            </a:r>
          </a:p>
          <a:p>
            <a:r>
              <a:rPr lang="en-US" dirty="0"/>
              <a:t>8 papers – 59 authors</a:t>
            </a:r>
          </a:p>
          <a:p>
            <a:r>
              <a:rPr lang="en-US" dirty="0"/>
              <a:t>Papers on specific evaluation methods/approaches: </a:t>
            </a:r>
            <a:r>
              <a:rPr lang="en-US" b="1" dirty="0"/>
              <a:t>social network analysis</a:t>
            </a:r>
            <a:r>
              <a:rPr lang="en-US" dirty="0"/>
              <a:t>; </a:t>
            </a:r>
            <a:r>
              <a:rPr lang="en-US" b="1" dirty="0"/>
              <a:t>impact weaving</a:t>
            </a:r>
            <a:r>
              <a:rPr lang="en-US" dirty="0"/>
              <a:t>; outcome trajectories. </a:t>
            </a:r>
          </a:p>
          <a:p>
            <a:r>
              <a:rPr lang="en-US" dirty="0"/>
              <a:t>Papers on approaches to evaluating: equitable partnerships, value for money; </a:t>
            </a:r>
            <a:r>
              <a:rPr lang="en-US" b="1" dirty="0"/>
              <a:t>contribution to SDGs</a:t>
            </a:r>
            <a:r>
              <a:rPr lang="en-US" dirty="0"/>
              <a:t>; impact at early stages.</a:t>
            </a:r>
          </a:p>
          <a:p>
            <a:r>
              <a:rPr lang="en-US" b="1" dirty="0"/>
              <a:t>Paper on developing Theories of Change for complex R4D</a:t>
            </a:r>
          </a:p>
          <a:p>
            <a:endParaRPr lang="en-US" dirty="0"/>
          </a:p>
          <a:p>
            <a:endParaRPr lang="en-GB" dirty="0"/>
          </a:p>
        </p:txBody>
      </p:sp>
    </p:spTree>
    <p:extLst>
      <p:ext uri="{BB962C8B-B14F-4D97-AF65-F5344CB8AC3E}">
        <p14:creationId xmlns:p14="http://schemas.microsoft.com/office/powerpoint/2010/main" val="43185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17BED-DF25-146E-B240-ABAF307D407E}"/>
              </a:ext>
            </a:extLst>
          </p:cNvPr>
          <p:cNvSpPr>
            <a:spLocks noGrp="1"/>
          </p:cNvSpPr>
          <p:nvPr>
            <p:ph type="title"/>
          </p:nvPr>
        </p:nvSpPr>
        <p:spPr/>
        <p:txBody>
          <a:bodyPr/>
          <a:lstStyle/>
          <a:p>
            <a:r>
              <a:rPr lang="en-US" b="1" dirty="0"/>
              <a:t>Today’s webinar</a:t>
            </a:r>
            <a:endParaRPr lang="en-GB" b="1" dirty="0"/>
          </a:p>
        </p:txBody>
      </p:sp>
      <p:sp>
        <p:nvSpPr>
          <p:cNvPr id="3" name="Content Placeholder 2">
            <a:extLst>
              <a:ext uri="{FF2B5EF4-FFF2-40B4-BE49-F238E27FC236}">
                <a16:creationId xmlns:a16="http://schemas.microsoft.com/office/drawing/2014/main" id="{8F0E4530-965A-CA8B-4F08-333F9DFA5987}"/>
              </a:ext>
            </a:extLst>
          </p:cNvPr>
          <p:cNvSpPr>
            <a:spLocks noGrp="1"/>
          </p:cNvSpPr>
          <p:nvPr>
            <p:ph idx="1"/>
          </p:nvPr>
        </p:nvSpPr>
        <p:spPr/>
        <p:txBody>
          <a:bodyPr>
            <a:normAutofit/>
          </a:bodyPr>
          <a:lstStyle/>
          <a:p>
            <a:pPr marL="0" indent="0">
              <a:buNone/>
            </a:pPr>
            <a:r>
              <a:rPr lang="en-GB" sz="1800" b="1" dirty="0">
                <a:effectLst/>
                <a:latin typeface="Calibri" panose="020F0502020204030204" pitchFamily="34" charset="0"/>
                <a:ea typeface="Calibri" panose="020F0502020204030204" pitchFamily="34" charset="0"/>
              </a:rPr>
              <a:t>Introducing the special issue</a:t>
            </a:r>
            <a:r>
              <a:rPr lang="en-GB" sz="1800" dirty="0">
                <a:effectLst/>
                <a:latin typeface="Calibri" panose="020F0502020204030204" pitchFamily="34" charset="0"/>
                <a:ea typeface="Calibri" panose="020F0502020204030204" pitchFamily="34" charset="0"/>
              </a:rPr>
              <a:t>: Dr Marina Apgar </a:t>
            </a:r>
          </a:p>
          <a:p>
            <a:pPr marL="0" indent="0">
              <a:buNone/>
            </a:pPr>
            <a:endParaRPr lang="en-GB" sz="18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800" b="1" i="0" u="none" strike="noStrike" baseline="0" dirty="0">
                <a:latin typeface="MyriadPro-SemiboldSemiCn"/>
              </a:rPr>
              <a:t>Theory of Change in Complex R4D </a:t>
            </a:r>
            <a:r>
              <a:rPr lang="en-US" sz="1800" b="1" i="0" u="none" strike="noStrike" baseline="0" dirty="0" err="1">
                <a:latin typeface="MyriadPro-SemiboldSemiCn"/>
              </a:rPr>
              <a:t>Programmes</a:t>
            </a:r>
            <a:r>
              <a:rPr lang="en-GB" sz="1800" dirty="0">
                <a:latin typeface="Calibri" panose="020F0502020204030204" pitchFamily="34" charset="0"/>
                <a:ea typeface="Calibri" panose="020F0502020204030204" pitchFamily="34" charset="0"/>
              </a:rPr>
              <a:t>: Dr Carren Duffy</a:t>
            </a:r>
          </a:p>
          <a:p>
            <a:pPr marL="342900" indent="-342900">
              <a:buFont typeface="+mj-lt"/>
              <a:buAutoNum type="arabicPeriod"/>
            </a:pPr>
            <a:r>
              <a:rPr lang="en-GB" sz="1800" b="1" dirty="0">
                <a:effectLst/>
                <a:latin typeface="Calibri" panose="020F0502020204030204" pitchFamily="34" charset="0"/>
                <a:ea typeface="Calibri" panose="020F0502020204030204" pitchFamily="34" charset="0"/>
              </a:rPr>
              <a:t>Evaluating R4D contributions to SDGs</a:t>
            </a:r>
            <a:r>
              <a:rPr lang="en-GB" sz="1800" dirty="0">
                <a:latin typeface="Calibri" panose="020F0502020204030204" pitchFamily="34" charset="0"/>
                <a:ea typeface="Calibri" panose="020F0502020204030204" pitchFamily="34" charset="0"/>
              </a:rPr>
              <a:t>: Arlene Gonzales</a:t>
            </a:r>
          </a:p>
          <a:p>
            <a:pPr marL="342900" indent="-342900">
              <a:buFont typeface="+mj-lt"/>
              <a:buAutoNum type="arabicPeriod"/>
            </a:pPr>
            <a:r>
              <a:rPr lang="en-GB" sz="1800" b="1" dirty="0">
                <a:latin typeface="Calibri" panose="020F0502020204030204" pitchFamily="34" charset="0"/>
                <a:ea typeface="Calibri" panose="020F0502020204030204" pitchFamily="34" charset="0"/>
              </a:rPr>
              <a:t>Impact Weaving: </a:t>
            </a:r>
            <a:r>
              <a:rPr lang="en-US" sz="1800" b="1" dirty="0">
                <a:latin typeface="Calibri" panose="020F0502020204030204" pitchFamily="34" charset="0"/>
                <a:ea typeface="Calibri" panose="020F0502020204030204" pitchFamily="34" charset="0"/>
              </a:rPr>
              <a:t>An Approach to Strengthening the Plausibility of Anticipated AR4D Impact Pathways</a:t>
            </a:r>
            <a:r>
              <a:rPr lang="en-GB" sz="1800" dirty="0">
                <a:latin typeface="Calibri" panose="020F0502020204030204" pitchFamily="34" charset="0"/>
                <a:ea typeface="Calibri" panose="020F0502020204030204" pitchFamily="34" charset="0"/>
              </a:rPr>
              <a:t>: Genowefa Blundo-Canto</a:t>
            </a:r>
          </a:p>
          <a:p>
            <a:pPr marL="342900" indent="-342900">
              <a:buFont typeface="+mj-lt"/>
              <a:buAutoNum type="arabicPeriod"/>
            </a:pPr>
            <a:r>
              <a:rPr lang="en-GB" sz="1800" b="1" dirty="0">
                <a:latin typeface="Calibri" panose="020F0502020204030204" pitchFamily="34" charset="0"/>
                <a:ea typeface="Calibri" panose="020F0502020204030204" pitchFamily="34" charset="0"/>
              </a:rPr>
              <a:t>Evaluating relational dimensions of R4D through social network analysis</a:t>
            </a:r>
            <a:r>
              <a:rPr lang="en-GB" sz="1800" dirty="0">
                <a:latin typeface="Calibri" panose="020F0502020204030204" pitchFamily="34" charset="0"/>
                <a:ea typeface="Calibri" panose="020F0502020204030204" pitchFamily="34" charset="0"/>
              </a:rPr>
              <a:t>: Dr Evelyn Pauls</a:t>
            </a:r>
            <a:r>
              <a:rPr lang="en-GB" sz="1800" dirty="0">
                <a:effectLst/>
                <a:latin typeface="Calibri" panose="020F0502020204030204" pitchFamily="34" charset="0"/>
                <a:ea typeface="Calibri" panose="020F0502020204030204" pitchFamily="34" charset="0"/>
              </a:rPr>
              <a:t> </a:t>
            </a:r>
          </a:p>
          <a:p>
            <a:pPr marL="0" indent="0">
              <a:buNone/>
            </a:pPr>
            <a:endParaRPr lang="en-GB" dirty="0"/>
          </a:p>
          <a:p>
            <a:pPr marL="0" indent="0">
              <a:buNone/>
            </a:pPr>
            <a:r>
              <a:rPr lang="en-GB" sz="1800" b="1" dirty="0"/>
              <a:t>Discussant</a:t>
            </a:r>
            <a:r>
              <a:rPr lang="en-GB" sz="1800" dirty="0"/>
              <a:t>: Prasanna Saligram (George Institute for Health – India) </a:t>
            </a:r>
          </a:p>
          <a:p>
            <a:pPr marL="0" indent="0">
              <a:buNone/>
            </a:pPr>
            <a:r>
              <a:rPr lang="en-GB" sz="1800" b="1" dirty="0"/>
              <a:t>Q&amp;A and panel discussion</a:t>
            </a:r>
          </a:p>
        </p:txBody>
      </p:sp>
    </p:spTree>
    <p:extLst>
      <p:ext uri="{BB962C8B-B14F-4D97-AF65-F5344CB8AC3E}">
        <p14:creationId xmlns:p14="http://schemas.microsoft.com/office/powerpoint/2010/main" val="131942036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81B4AF1C3AAC41A46BBF30658E1FD5" ma:contentTypeVersion="13" ma:contentTypeDescription="Create a new document." ma:contentTypeScope="" ma:versionID="f42717daacd74d0c92b832fbf7c863da">
  <xsd:schema xmlns:xsd="http://www.w3.org/2001/XMLSchema" xmlns:xs="http://www.w3.org/2001/XMLSchema" xmlns:p="http://schemas.microsoft.com/office/2006/metadata/properties" xmlns:ns3="b4207c35-daf5-4ee1-bad4-2e985775318a" xmlns:ns4="ce516b63-4ffd-4b37-bc35-8c813531b605" targetNamespace="http://schemas.microsoft.com/office/2006/metadata/properties" ma:root="true" ma:fieldsID="6697749a092193162f9cb027bb0dc23c" ns3:_="" ns4:_="">
    <xsd:import namespace="b4207c35-daf5-4ee1-bad4-2e985775318a"/>
    <xsd:import namespace="ce516b63-4ffd-4b37-bc35-8c813531b60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07c35-daf5-4ee1-bad4-2e985775318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516b63-4ffd-4b37-bc35-8c813531b60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B09C4C-7AFE-4664-A871-7A6C36D30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207c35-daf5-4ee1-bad4-2e985775318a"/>
    <ds:schemaRef ds:uri="ce516b63-4ffd-4b37-bc35-8c813531b6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3CC6CA-EE1C-43C4-B4F9-D2FC79DA7DD7}">
  <ds:schemaRefs>
    <ds:schemaRef ds:uri="http://schemas.microsoft.com/office/2006/documentManagement/types"/>
    <ds:schemaRef ds:uri="http://schemas.microsoft.com/office/2006/metadata/properties"/>
    <ds:schemaRef ds:uri="b4207c35-daf5-4ee1-bad4-2e985775318a"/>
    <ds:schemaRef ds:uri="http://purl.org/dc/terms/"/>
    <ds:schemaRef ds:uri="http://www.w3.org/XML/1998/namespace"/>
    <ds:schemaRef ds:uri="http://schemas.openxmlformats.org/package/2006/metadata/core-properties"/>
    <ds:schemaRef ds:uri="ce516b63-4ffd-4b37-bc35-8c813531b605"/>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50A17849-72F2-4B74-84B9-9E71C4D75A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3224</TotalTime>
  <Words>243</Words>
  <Application>Microsoft Office PowerPoint</Application>
  <PresentationFormat>Widescreen</PresentationFormat>
  <Paragraphs>32</Paragraphs>
  <Slides>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vt:lpstr>
      <vt:lpstr>Calibri</vt:lpstr>
      <vt:lpstr>Calibri Light</vt:lpstr>
      <vt:lpstr>Cambria</vt:lpstr>
      <vt:lpstr>MyriadPro-SemiboldSemiCn</vt:lpstr>
      <vt:lpstr>2_Office Theme</vt:lpstr>
      <vt:lpstr>3_Office Theme</vt:lpstr>
      <vt:lpstr>PowerPoint Presentation</vt:lpstr>
      <vt:lpstr>The special issue </vt:lpstr>
      <vt:lpstr>Today’s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Causal logics and Theory-based Evaluation  - Contribution Analysis -</dc:title>
  <dc:creator>Giel Ton</dc:creator>
  <cp:lastModifiedBy>Mieke Snijder</cp:lastModifiedBy>
  <cp:revision>168</cp:revision>
  <dcterms:created xsi:type="dcterms:W3CDTF">2019-11-01T16:16:10Z</dcterms:created>
  <dcterms:modified xsi:type="dcterms:W3CDTF">2023-04-19T16:57:27Z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0x010100AC81B4AF1C3AAC41A46BBF30658E1FD5</vt:lpwstr>
  </property>
</Properties>
</file>